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23" r:id="rId5"/>
    <p:sldMasterId id="2147484697" r:id="rId6"/>
    <p:sldMasterId id="2147484721" r:id="rId7"/>
  </p:sldMasterIdLst>
  <p:notesMasterIdLst>
    <p:notesMasterId r:id="rId36"/>
  </p:notesMasterIdLst>
  <p:handoutMasterIdLst>
    <p:handoutMasterId r:id="rId37"/>
  </p:handoutMasterIdLst>
  <p:sldIdLst>
    <p:sldId id="3743" r:id="rId8"/>
    <p:sldId id="2145706030" r:id="rId9"/>
    <p:sldId id="4719" r:id="rId10"/>
    <p:sldId id="4718" r:id="rId11"/>
    <p:sldId id="2145706027" r:id="rId12"/>
    <p:sldId id="2076137000" r:id="rId13"/>
    <p:sldId id="1898" r:id="rId14"/>
    <p:sldId id="2076137031" r:id="rId15"/>
    <p:sldId id="2145706029" r:id="rId16"/>
    <p:sldId id="2142532259" r:id="rId17"/>
    <p:sldId id="2142532311" r:id="rId18"/>
    <p:sldId id="2076137633" r:id="rId19"/>
    <p:sldId id="1909" r:id="rId20"/>
    <p:sldId id="2142532313" r:id="rId21"/>
    <p:sldId id="2145706026" r:id="rId22"/>
    <p:sldId id="2145706024" r:id="rId23"/>
    <p:sldId id="2145706025" r:id="rId24"/>
    <p:sldId id="2145706032" r:id="rId25"/>
    <p:sldId id="2145706028" r:id="rId26"/>
    <p:sldId id="4980" r:id="rId27"/>
    <p:sldId id="4962" r:id="rId28"/>
    <p:sldId id="4991" r:id="rId29"/>
    <p:sldId id="4992" r:id="rId30"/>
    <p:sldId id="4990" r:id="rId31"/>
    <p:sldId id="2145706034" r:id="rId32"/>
    <p:sldId id="2145706038" r:id="rId33"/>
    <p:sldId id="2145706036" r:id="rId34"/>
    <p:sldId id="2145706037"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526BEA9-CB74-4B97-B277-D1240578C230}">
          <p14:sldIdLst>
            <p14:sldId id="3743"/>
            <p14:sldId id="2145706030"/>
            <p14:sldId id="4719"/>
            <p14:sldId id="4718"/>
          </p14:sldIdLst>
        </p14:section>
        <p14:section name="GitHub" id="{13655B52-18D9-44B3-8970-ED4169F29C0A}">
          <p14:sldIdLst>
            <p14:sldId id="2145706027"/>
            <p14:sldId id="2076137000"/>
            <p14:sldId id="1898"/>
            <p14:sldId id="2076137031"/>
            <p14:sldId id="2145706029"/>
            <p14:sldId id="2142532259"/>
            <p14:sldId id="2142532311"/>
            <p14:sldId id="2076137633"/>
            <p14:sldId id="1909"/>
            <p14:sldId id="2142532313"/>
          </p14:sldIdLst>
        </p14:section>
        <p14:section name="Azure DevOps" id="{E391F0F9-D331-4146-B871-4C959CBC1EAE}">
          <p14:sldIdLst>
            <p14:sldId id="2145706026"/>
            <p14:sldId id="2145706024"/>
            <p14:sldId id="2145706025"/>
            <p14:sldId id="2145706032"/>
            <p14:sldId id="2145706028"/>
            <p14:sldId id="4980"/>
            <p14:sldId id="4962"/>
            <p14:sldId id="4991"/>
            <p14:sldId id="4992"/>
            <p14:sldId id="4990"/>
          </p14:sldIdLst>
        </p14:section>
        <p14:section name="ISV SaaS Fast Path" id="{23B57B1C-A85D-461B-B718-8D299752642C}">
          <p14:sldIdLst>
            <p14:sldId id="2145706034"/>
          </p14:sldIdLst>
        </p14:section>
        <p14:section name="DevOps Partner Competancy" id="{EA882EFC-7901-4E9E-9308-3F7AFF62C14B}">
          <p14:sldIdLst>
            <p14:sldId id="2145706038"/>
            <p14:sldId id="2145706036"/>
            <p14:sldId id="21457060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852829-01C5-BC8C-00C2-30BB6DF05D35}" name="Ken Thompson" initials="KT" userId="S::kethomps@microsoft.com::8587a1e4-7941-4625-8b13-ef07b426692f" providerId="AD"/>
  <p188:author id="{971024A1-7F1E-9CA3-6FEC-BABE0CCF0C03}" name="Brooke Galloway" initials="BG" userId="S::brgallow@microsoft.com::f0902c00-239f-41e2-8914-46e0530ee24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78D4"/>
    <a:srgbClr val="54E9FD"/>
    <a:srgbClr val="000000"/>
    <a:srgbClr val="0078D3"/>
    <a:srgbClr val="4FE6FF"/>
    <a:srgbClr val="3C3A41"/>
    <a:srgbClr val="3C3C41"/>
    <a:srgbClr val="1A1A1F"/>
    <a:srgbClr val="0878D3"/>
    <a:srgbClr val="EBEBEB"/>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90" autoAdjust="0"/>
  </p:normalViewPr>
  <p:slideViewPr>
    <p:cSldViewPr snapToGrid="0">
      <p:cViewPr varScale="1">
        <p:scale>
          <a:sx n="88" d="100"/>
          <a:sy n="88" d="100"/>
        </p:scale>
        <p:origin x="33" y="5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8/10/relationships/authors" Targe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10/29/2021 1:41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10/29/2021 1:41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learn/certifications/devops-engineer/"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developer/github/"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dirty="0"/>
          </a:p>
        </p:txBody>
      </p:sp>
    </p:spTree>
    <p:extLst>
      <p:ext uri="{BB962C8B-B14F-4D97-AF65-F5344CB8AC3E}">
        <p14:creationId xmlns:p14="http://schemas.microsoft.com/office/powerpoint/2010/main" val="246561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sz="3600">
                <a:sym typeface="Helvetica Neue"/>
              </a:rPr>
              <a:t>Quickly access your issues and pull requests dashboard on the go.</a:t>
            </a:r>
          </a:p>
          <a:p>
            <a:endParaRPr lang="en-US" sz="1100">
              <a:sym typeface="Helvetica Neue"/>
            </a:endParaRPr>
          </a:p>
          <a:p>
            <a:r>
              <a:rPr lang="en-US" sz="1100">
                <a:sym typeface="Helvetica Neue"/>
              </a:rPr>
              <a:t>Ensure secure access by leveraging multi-factor authentication</a:t>
            </a:r>
          </a:p>
          <a:p>
            <a:endParaRPr lang="en-US" sz="1100">
              <a:sym typeface="Helvetica Neue"/>
            </a:endParaRPr>
          </a:p>
          <a:p>
            <a:r>
              <a:rPr lang="en-US" sz="3600">
                <a:sym typeface="Helvetica Neue"/>
              </a:rPr>
              <a:t>Search GitHub for Users, Repos, Orgs, Issues, and Pull Requests. Browse results with mobile-optimized designs.</a:t>
            </a:r>
          </a:p>
          <a:p>
            <a:endParaRPr lang="en-US" sz="1100">
              <a:sym typeface="Helvetica Neue"/>
            </a:endParaRPr>
          </a:p>
          <a:p>
            <a:r>
              <a:rPr lang="en-US" sz="3600">
                <a:sym typeface="Helvetica Neue"/>
              </a:rPr>
              <a:t>Collaborate on Issues and Pull Requests with a totally redesigned experience. Comment, react, and merge code.</a:t>
            </a:r>
          </a:p>
          <a:p>
            <a:endParaRPr lang="en-US" sz="1100">
              <a:sym typeface="Helvetica Neue"/>
            </a:endParaRPr>
          </a:p>
          <a:p>
            <a:r>
              <a:rPr lang="en-US" sz="3600">
                <a:sym typeface="Helvetica Neue"/>
              </a:rPr>
              <a:t>“Favorite Repos” and “Recently Viewed” sections </a:t>
            </a:r>
          </a:p>
          <a:p>
            <a:endParaRPr lang="en-US" sz="3600">
              <a:sym typeface="Helvetica Neue"/>
            </a:endParaRPr>
          </a:p>
          <a:p>
            <a:r>
              <a:rPr lang="en-US" sz="3600" b="0" i="0" u="none" strike="noStrike" cap="none">
                <a:solidFill>
                  <a:srgbClr val="000000"/>
                </a:solidFill>
                <a:effectLst/>
                <a:latin typeface="Arial"/>
                <a:ea typeface="Arial"/>
                <a:cs typeface="Arial"/>
                <a:sym typeface="Arial"/>
              </a:rPr>
              <a:t>With GitHub mobile, you can:</a:t>
            </a:r>
          </a:p>
          <a:p>
            <a:r>
              <a:rPr lang="en-US" sz="3600" b="1" i="0" u="none" strike="noStrike" cap="none">
                <a:solidFill>
                  <a:srgbClr val="000000"/>
                </a:solidFill>
                <a:effectLst/>
                <a:latin typeface="Arial"/>
                <a:ea typeface="Arial"/>
                <a:cs typeface="Arial"/>
                <a:sym typeface="Arial"/>
              </a:rPr>
              <a:t>Organize tasks in a swipe:</a:t>
            </a:r>
            <a:r>
              <a:rPr lang="en-US" sz="3600" b="0" i="0" u="none" strike="noStrike" cap="none">
                <a:solidFill>
                  <a:srgbClr val="000000"/>
                </a:solidFill>
                <a:effectLst/>
                <a:latin typeface="Arial"/>
                <a:ea typeface="Arial"/>
                <a:cs typeface="Arial"/>
                <a:sym typeface="Arial"/>
              </a:rPr>
              <a:t> Get your inbox to zero in no time—swipe to finish a task or save the notification to return to it later.</a:t>
            </a:r>
          </a:p>
          <a:p>
            <a:r>
              <a:rPr lang="en-US" sz="3600" b="1" i="0" u="none" strike="noStrike" cap="none">
                <a:solidFill>
                  <a:srgbClr val="000000"/>
                </a:solidFill>
                <a:effectLst/>
                <a:latin typeface="Arial"/>
                <a:ea typeface="Arial"/>
                <a:cs typeface="Arial"/>
                <a:sym typeface="Arial"/>
              </a:rPr>
              <a:t>Give feedback and respond to issues: </a:t>
            </a:r>
            <a:r>
              <a:rPr lang="en-US" sz="3600" b="0" i="0" u="none" strike="noStrike" cap="none">
                <a:solidFill>
                  <a:srgbClr val="000000"/>
                </a:solidFill>
                <a:effectLst/>
                <a:latin typeface="Arial"/>
                <a:ea typeface="Arial"/>
                <a:cs typeface="Arial"/>
                <a:sym typeface="Arial"/>
              </a:rPr>
              <a:t>Respond to comments while you’re on the go.</a:t>
            </a:r>
          </a:p>
          <a:p>
            <a:r>
              <a:rPr lang="en-US" sz="3600" b="1" i="0" u="none" strike="noStrike" cap="none">
                <a:solidFill>
                  <a:srgbClr val="000000"/>
                </a:solidFill>
                <a:effectLst/>
                <a:latin typeface="Arial"/>
                <a:ea typeface="Arial"/>
                <a:cs typeface="Arial"/>
                <a:sym typeface="Arial"/>
              </a:rPr>
              <a:t>Review and merge pull requests</a:t>
            </a:r>
            <a:r>
              <a:rPr lang="en-US" sz="3600" b="0" i="0" u="none" strike="noStrike" cap="none">
                <a:solidFill>
                  <a:srgbClr val="000000"/>
                </a:solidFill>
                <a:effectLst/>
                <a:latin typeface="Arial"/>
                <a:ea typeface="Arial"/>
                <a:cs typeface="Arial"/>
                <a:sym typeface="Arial"/>
              </a:rPr>
              <a:t>: Merge and mark pull requests to breeze through your workflow, wherever you are.</a:t>
            </a:r>
          </a:p>
          <a:p>
            <a:endParaRPr lang="en-US" sz="3600">
              <a:sym typeface="Helvetica Neue"/>
            </a:endParaRPr>
          </a:p>
          <a:p>
            <a:endParaRPr lang="en-US" sz="3600">
              <a:sym typeface="Helvetica Neue"/>
            </a:endParaRPr>
          </a:p>
          <a:p>
            <a:pPr marL="0" lvl="0" indent="0" algn="just" rtl="0">
              <a:spcBef>
                <a:spcPts val="0"/>
              </a:spcBef>
              <a:spcAft>
                <a:spcPts val="0"/>
              </a:spcAft>
              <a:buNone/>
            </a:pPr>
            <a:endParaRPr/>
          </a:p>
        </p:txBody>
      </p:sp>
    </p:spTree>
    <p:extLst>
      <p:ext uri="{BB962C8B-B14F-4D97-AF65-F5344CB8AC3E}">
        <p14:creationId xmlns:p14="http://schemas.microsoft.com/office/powerpoint/2010/main" val="2020122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dirty="0"/>
          </a:p>
        </p:txBody>
      </p:sp>
    </p:spTree>
    <p:extLst>
      <p:ext uri="{BB962C8B-B14F-4D97-AF65-F5344CB8AC3E}">
        <p14:creationId xmlns:p14="http://schemas.microsoft.com/office/powerpoint/2010/main" val="88733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is just a better platform for Innersource. Azure Repos is just not as good at discovering and sharing code across teams like Windows, Office, etc.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10/29/2021 1:41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16093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ebb9199e1a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ebb9199e1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9339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ebb9199e1a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ebb9199e1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541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ebb9199e1a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ebb9199e1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504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dirty="0"/>
          </a:p>
        </p:txBody>
      </p:sp>
    </p:spTree>
    <p:extLst>
      <p:ext uri="{BB962C8B-B14F-4D97-AF65-F5344CB8AC3E}">
        <p14:creationId xmlns:p14="http://schemas.microsoft.com/office/powerpoint/2010/main" val="548834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ebb9199e1a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ebb9199e1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27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a:t>DevOps allows us to accelerate delivery, while still delivering reliable products and services</a:t>
            </a:r>
          </a:p>
          <a:p>
            <a:pPr marL="752094" lvl="1" indent="-285750">
              <a:buFont typeface="Arial" panose="020B0604020202020204" pitchFamily="34" charset="0"/>
              <a:buChar char="•"/>
            </a:pPr>
            <a:r>
              <a:rPr lang="en-US" sz="1400"/>
              <a:t>This is about bringing people together, through shared common goals, increased collaboration and a focus on improvement</a:t>
            </a:r>
          </a:p>
          <a:p>
            <a:pPr marL="752094" lvl="1" indent="-285750">
              <a:buFont typeface="Arial" panose="020B0604020202020204" pitchFamily="34" charset="0"/>
              <a:buChar char="•"/>
            </a:pPr>
            <a:r>
              <a:rPr lang="en-US" sz="1400"/>
              <a:t>Technology plays a key role in helping to execute a DevOps strategy by enabling teams to collaborate more, enhance productivity, facilitate experimentation and automate their processes from development, through to delivery and operations</a:t>
            </a:r>
          </a:p>
          <a:p>
            <a:pPr marL="752094"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It’s also about delivering value faster by increasing efficiency, eliminating waste and streamlining feedback back to developers to continuously improve the product</a:t>
            </a:r>
          </a:p>
          <a:p>
            <a:pPr marL="285750" lvl="0" indent="-285750">
              <a:buFont typeface="Arial" panose="020B0604020202020204" pitchFamily="34" charset="0"/>
              <a:buChar char="•"/>
            </a:pPr>
            <a:r>
              <a:rPr lang="en-US" sz="1400"/>
              <a:t>The result: better products, delivered faster, to happier customers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7233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sz="14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057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0830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5173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8892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3584073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1010288">
              <a:buFont typeface="Arial" panose="020B0604020202020204" pitchFamily="34" charset="0"/>
              <a:buChar char="•"/>
              <a:defRPr/>
            </a:pPr>
            <a:r>
              <a:rPr lang="en-US" sz="1300" b="1">
                <a:gradFill>
                  <a:gsLst>
                    <a:gs pos="0">
                      <a:schemeClr val="tx1"/>
                    </a:gs>
                    <a:gs pos="100000">
                      <a:schemeClr val="tx1"/>
                    </a:gs>
                  </a:gsLst>
                  <a:lin ang="5400000" scaled="0"/>
                </a:gradFill>
              </a:rPr>
              <a:t>There’s so many learning paths and options, where do you start?</a:t>
            </a:r>
          </a:p>
          <a:p>
            <a:pPr marL="185715" indent="-185715" defTabSz="1010288">
              <a:buFont typeface="Arial" panose="020B0604020202020204" pitchFamily="34" charset="0"/>
              <a:buChar char="•"/>
              <a:defRPr/>
            </a:pPr>
            <a:r>
              <a:rPr lang="en-US" sz="1300" b="1">
                <a:gradFill>
                  <a:gsLst>
                    <a:gs pos="0">
                      <a:schemeClr val="tx1"/>
                    </a:gs>
                    <a:gs pos="100000">
                      <a:schemeClr val="tx1"/>
                    </a:gs>
                  </a:gsLst>
                  <a:lin ang="5400000" scaled="0"/>
                </a:gradFill>
              </a:rPr>
              <a:t>Our lead SaaS architects at Microsoft have prepare this fast-path journey specifically for SaaS &amp; Digital Businesses. It captures all the must have foundational skills you’ll need to successfully deploy and operate SaaS in the cloud</a:t>
            </a:r>
          </a:p>
          <a:p>
            <a:pPr marL="185715" indent="-185715" defTabSz="1010288">
              <a:buFont typeface="Arial" panose="020B0604020202020204" pitchFamily="34" charset="0"/>
              <a:buChar char="•"/>
              <a:defRPr/>
            </a:pPr>
            <a:r>
              <a:rPr lang="en-US" sz="1300" b="1">
                <a:gradFill>
                  <a:gsLst>
                    <a:gs pos="0">
                      <a:schemeClr val="tx1"/>
                    </a:gs>
                    <a:gs pos="100000">
                      <a:schemeClr val="tx1"/>
                    </a:gs>
                  </a:gsLst>
                  <a:lin ang="5400000" scaled="0"/>
                </a:gradFill>
              </a:rPr>
              <a:t>It also provides some additional learning paths </a:t>
            </a:r>
          </a:p>
        </p:txBody>
      </p:sp>
      <p:sp>
        <p:nvSpPr>
          <p:cNvPr id="4" name="Header Placeholder 3"/>
          <p:cNvSpPr>
            <a:spLocks noGrp="1"/>
          </p:cNvSpPr>
          <p:nvPr>
            <p:ph type="hdr" sz="quarter" idx="10"/>
          </p:nvPr>
        </p:nvSpPr>
        <p:spPr/>
        <p:txBody>
          <a:bodyPr/>
          <a:lstStyle/>
          <a:p>
            <a:pPr marL="0" marR="0" lvl="0" indent="0" algn="l" defTabSz="2851398" rtl="0" eaLnBrk="1" fontAlgn="auto" latinLnBrk="0" hangingPunct="1">
              <a:lnSpc>
                <a:spcPct val="100000"/>
              </a:lnSpc>
              <a:spcBef>
                <a:spcPts val="0"/>
              </a:spcBef>
              <a:spcAft>
                <a:spcPts val="0"/>
              </a:spcAft>
              <a:buClrTx/>
              <a:buSzTx/>
              <a:buFontTx/>
              <a:buNone/>
              <a:tabLst/>
              <a:defRPr/>
            </a:pPr>
            <a:endParaRPr kumimoji="0" lang="en-US" sz="37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782190" marR="0" lvl="0" indent="0" algn="l" defTabSz="2850564" rtl="0" eaLnBrk="0" fontAlgn="auto" latinLnBrk="0" hangingPunct="0">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85139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7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851398" rtl="0" eaLnBrk="1" fontAlgn="auto" latinLnBrk="0" hangingPunct="1">
                <a:lnSpc>
                  <a:spcPct val="100000"/>
                </a:lnSpc>
                <a:spcBef>
                  <a:spcPts val="0"/>
                </a:spcBef>
                <a:spcAft>
                  <a:spcPts val="0"/>
                </a:spcAft>
                <a:buClrTx/>
                <a:buSzTx/>
                <a:buFontTx/>
                <a:buNone/>
                <a:tabLst/>
                <a:defRPr/>
              </a:pPr>
              <a:t>10/29/2021 1:41 AM</a:t>
            </a:fld>
            <a:endParaRPr kumimoji="0" lang="en-US" sz="37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85139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7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851398" rtl="0" eaLnBrk="1" fontAlgn="auto" latinLnBrk="0" hangingPunct="1">
                <a:lnSpc>
                  <a:spcPct val="100000"/>
                </a:lnSpc>
                <a:spcBef>
                  <a:spcPts val="0"/>
                </a:spcBef>
                <a:spcAft>
                  <a:spcPts val="0"/>
                </a:spcAft>
                <a:buClrTx/>
                <a:buSzTx/>
                <a:buFontTx/>
                <a:buNone/>
                <a:tabLst/>
                <a:defRPr/>
              </a:pPr>
              <a:t>25</a:t>
            </a:fld>
            <a:endParaRPr kumimoji="0" lang="en-US" sz="37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0393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a:buFontTx/>
              <a:buChar char="-"/>
            </a:pPr>
            <a:r>
              <a:rPr lang="en-US">
                <a:latin typeface="Segoe UI Light" pitchFamily="34" charset="0"/>
              </a:rPr>
              <a:t>This is about equipping your team with the right enablement and certification that can guarantee their success and potential in deploying and running SaaS solutions to Azure.</a:t>
            </a:r>
          </a:p>
          <a:p>
            <a:pPr marL="185715" indent="-185715">
              <a:buFontTx/>
              <a:buChar char="-"/>
            </a:pPr>
            <a:endParaRPr lang="en-US">
              <a:latin typeface="Segoe UI Light" pitchFamily="34" charset="0"/>
            </a:endParaRPr>
          </a:p>
          <a:p>
            <a:pPr marL="185715" indent="-185715">
              <a:buFontTx/>
              <a:buChar char="-"/>
            </a:pPr>
            <a:r>
              <a:rPr lang="en-US">
                <a:latin typeface="Segoe UI Light" pitchFamily="34" charset="0"/>
              </a:rPr>
              <a:t>This isn’t about certifying capability with Azure DevOps or GitHub, this is about continuously delivering and operating software on Azure – core to your business. Release often. Release safely.</a:t>
            </a:r>
          </a:p>
          <a:p>
            <a:pPr marL="185715" indent="-185715">
              <a:buFontTx/>
              <a:buChar char="-"/>
            </a:pPr>
            <a:endParaRPr lang="en-US">
              <a:latin typeface="Segoe UI Light" pitchFamily="34" charset="0"/>
            </a:endParaRPr>
          </a:p>
          <a:p>
            <a:pPr marL="185715" indent="-185715">
              <a:buFontTx/>
              <a:buChar char="-"/>
            </a:pPr>
            <a:r>
              <a:rPr lang="en-US">
                <a:latin typeface="Segoe UI Light" pitchFamily="34" charset="0"/>
              </a:rPr>
              <a:t>This is about equipping your team with the right level of Azure technical skills and implementation knowledge. As well as covering fundamental skills and technical knowledge in either the Admin or Developer certifications, this sets you up so you can successfully achieve the following on Azure:</a:t>
            </a:r>
          </a:p>
          <a:p>
            <a:pPr lvl="1" algn="l">
              <a:buFont typeface="Arial" panose="020B0604020202020204" pitchFamily="34" charset="0"/>
              <a:buChar char="•"/>
            </a:pPr>
            <a:r>
              <a:rPr lang="en-GB" sz="1700">
                <a:solidFill>
                  <a:srgbClr val="E6E6E6"/>
                </a:solidFill>
                <a:latin typeface="Segoe UI" panose="020B0502040204020203" pitchFamily="34" charset="0"/>
              </a:rPr>
              <a:t>Develop an instrumentation strategy</a:t>
            </a:r>
          </a:p>
          <a:p>
            <a:pPr lvl="1" algn="l">
              <a:buFont typeface="Arial" panose="020B0604020202020204" pitchFamily="34" charset="0"/>
              <a:buChar char="•"/>
            </a:pPr>
            <a:r>
              <a:rPr lang="en-GB" sz="1700">
                <a:solidFill>
                  <a:srgbClr val="E6E6E6"/>
                </a:solidFill>
                <a:latin typeface="Segoe UI" panose="020B0502040204020203" pitchFamily="34" charset="0"/>
              </a:rPr>
              <a:t>Develop a Site Reliability Engineering (SRE) strategy</a:t>
            </a:r>
          </a:p>
          <a:p>
            <a:pPr lvl="1" algn="l">
              <a:buFont typeface="Arial" panose="020B0604020202020204" pitchFamily="34" charset="0"/>
              <a:buChar char="•"/>
            </a:pPr>
            <a:r>
              <a:rPr lang="en-GB" sz="1700">
                <a:solidFill>
                  <a:srgbClr val="E6E6E6"/>
                </a:solidFill>
                <a:latin typeface="Segoe UI" panose="020B0502040204020203" pitchFamily="34" charset="0"/>
              </a:rPr>
              <a:t>Develop a security and compliance plan</a:t>
            </a:r>
          </a:p>
          <a:p>
            <a:pPr lvl="1" algn="l">
              <a:buFont typeface="Arial" panose="020B0604020202020204" pitchFamily="34" charset="0"/>
              <a:buChar char="•"/>
            </a:pPr>
            <a:r>
              <a:rPr lang="en-GB" sz="1700">
                <a:solidFill>
                  <a:srgbClr val="E6E6E6"/>
                </a:solidFill>
                <a:latin typeface="Segoe UI" panose="020B0502040204020203" pitchFamily="34" charset="0"/>
              </a:rPr>
              <a:t>Manage source control</a:t>
            </a:r>
          </a:p>
          <a:p>
            <a:pPr lvl="1" algn="l">
              <a:buFont typeface="Arial" panose="020B0604020202020204" pitchFamily="34" charset="0"/>
              <a:buChar char="•"/>
            </a:pPr>
            <a:r>
              <a:rPr lang="en-GB" sz="1700">
                <a:solidFill>
                  <a:srgbClr val="E6E6E6"/>
                </a:solidFill>
                <a:latin typeface="Segoe UI" panose="020B0502040204020203" pitchFamily="34" charset="0"/>
              </a:rPr>
              <a:t>Facilitate communication and collaboration</a:t>
            </a:r>
          </a:p>
          <a:p>
            <a:pPr lvl="1" algn="l">
              <a:buFont typeface="Arial" panose="020B0604020202020204" pitchFamily="34" charset="0"/>
              <a:buChar char="•"/>
            </a:pPr>
            <a:r>
              <a:rPr lang="en-GB" sz="1700">
                <a:solidFill>
                  <a:srgbClr val="E6E6E6"/>
                </a:solidFill>
                <a:latin typeface="Segoe UI" panose="020B0502040204020203" pitchFamily="34" charset="0"/>
              </a:rPr>
              <a:t>Define and implement continuous integration</a:t>
            </a:r>
          </a:p>
          <a:p>
            <a:pPr lvl="1" algn="l">
              <a:buFont typeface="Arial" panose="020B0604020202020204" pitchFamily="34" charset="0"/>
              <a:buChar char="•"/>
            </a:pPr>
            <a:r>
              <a:rPr lang="en-GB" sz="1700">
                <a:solidFill>
                  <a:srgbClr val="E6E6E6"/>
                </a:solidFill>
                <a:latin typeface="Segoe UI" panose="020B0502040204020203" pitchFamily="34" charset="0"/>
              </a:rPr>
              <a:t>Define and implement a continuous delivery and release management strategy</a:t>
            </a:r>
          </a:p>
          <a:p>
            <a:pPr marL="185715" indent="-185715">
              <a:buFontTx/>
              <a:buChar char="-"/>
            </a:pPr>
            <a:endParaRPr lang="en-US">
              <a:latin typeface="Segoe UI Light" pitchFamily="34" charset="0"/>
            </a:endParaRPr>
          </a:p>
          <a:p>
            <a:pPr marL="185715" indent="-185715">
              <a:buFontTx/>
              <a:buChar char="-"/>
            </a:pPr>
            <a:endParaRPr lang="en-US">
              <a:latin typeface="Segoe UI Light" pitchFamily="34" charset="0"/>
            </a:endParaRPr>
          </a:p>
          <a:p>
            <a:pPr marL="185715" indent="-185715">
              <a:buFontTx/>
              <a:buChar char="-"/>
            </a:pPr>
            <a:endParaRPr lang="en-US">
              <a:latin typeface="Segoe UI Light" pitchFamily="34" charset="0"/>
            </a:endParaRPr>
          </a:p>
        </p:txBody>
      </p:sp>
      <p:sp>
        <p:nvSpPr>
          <p:cNvPr id="4" name="Slide Number Placeholder 3"/>
          <p:cNvSpPr>
            <a:spLocks noGrp="1"/>
          </p:cNvSpPr>
          <p:nvPr>
            <p:ph type="sldNum" sz="quarter" idx="10"/>
          </p:nvPr>
        </p:nvSpPr>
        <p:spPr/>
        <p:txBody>
          <a:bodyPr/>
          <a:lstStyle/>
          <a:p>
            <a:pPr marL="0" marR="0" lvl="0" indent="0" algn="r" defTabSz="990478"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478"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793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a:buFontTx/>
              <a:buChar char="-"/>
            </a:pPr>
            <a:r>
              <a:rPr lang="en-US">
                <a:latin typeface="Segoe UI Light" pitchFamily="34" charset="0"/>
              </a:rPr>
              <a:t>This is about equipping your team with the right enablement and certification that can guarantee their success and potential in deploying and running SaaS solutions to Azure.</a:t>
            </a:r>
          </a:p>
          <a:p>
            <a:pPr marL="185715" indent="-185715">
              <a:buFontTx/>
              <a:buChar char="-"/>
            </a:pPr>
            <a:endParaRPr lang="en-US">
              <a:latin typeface="Segoe UI Light" pitchFamily="34" charset="0"/>
            </a:endParaRPr>
          </a:p>
          <a:p>
            <a:pPr marL="185715" indent="-185715">
              <a:buFontTx/>
              <a:buChar char="-"/>
            </a:pPr>
            <a:r>
              <a:rPr lang="en-US">
                <a:latin typeface="Segoe UI Light" pitchFamily="34" charset="0"/>
              </a:rPr>
              <a:t>This isn’t about certifying capability with Azure DevOps or GitHub, this is about continuously delivering and operating software on Azure – core to your business. Release often. Release safely.</a:t>
            </a:r>
          </a:p>
          <a:p>
            <a:pPr marL="185715" indent="-185715">
              <a:buFontTx/>
              <a:buChar char="-"/>
            </a:pPr>
            <a:endParaRPr lang="en-US">
              <a:latin typeface="Segoe UI Light" pitchFamily="34" charset="0"/>
            </a:endParaRPr>
          </a:p>
          <a:p>
            <a:pPr marL="185715" indent="-185715">
              <a:buFontTx/>
              <a:buChar char="-"/>
            </a:pPr>
            <a:r>
              <a:rPr lang="en-US">
                <a:latin typeface="Segoe UI Light" pitchFamily="34" charset="0"/>
              </a:rPr>
              <a:t>This is about equipping your team with the right level of Azure technical skills and implementation knowledge. As well as covering fundamental skills and technical knowledge in either the Admin or Developer certifications, this sets you up so you can successfully achieve the following on Azure:</a:t>
            </a:r>
          </a:p>
          <a:p>
            <a:pPr lvl="1" algn="l">
              <a:buFont typeface="Arial" panose="020B0604020202020204" pitchFamily="34" charset="0"/>
              <a:buChar char="•"/>
            </a:pPr>
            <a:r>
              <a:rPr lang="en-GB" sz="1700">
                <a:solidFill>
                  <a:srgbClr val="E6E6E6"/>
                </a:solidFill>
                <a:latin typeface="Segoe UI" panose="020B0502040204020203" pitchFamily="34" charset="0"/>
              </a:rPr>
              <a:t>Develop an instrumentation strategy</a:t>
            </a:r>
          </a:p>
          <a:p>
            <a:pPr lvl="1" algn="l">
              <a:buFont typeface="Arial" panose="020B0604020202020204" pitchFamily="34" charset="0"/>
              <a:buChar char="•"/>
            </a:pPr>
            <a:r>
              <a:rPr lang="en-GB" sz="1700">
                <a:solidFill>
                  <a:srgbClr val="E6E6E6"/>
                </a:solidFill>
                <a:latin typeface="Segoe UI" panose="020B0502040204020203" pitchFamily="34" charset="0"/>
              </a:rPr>
              <a:t>Develop a Site Reliability Engineering (SRE) strategy</a:t>
            </a:r>
          </a:p>
          <a:p>
            <a:pPr lvl="1" algn="l">
              <a:buFont typeface="Arial" panose="020B0604020202020204" pitchFamily="34" charset="0"/>
              <a:buChar char="•"/>
            </a:pPr>
            <a:r>
              <a:rPr lang="en-GB" sz="1700">
                <a:solidFill>
                  <a:srgbClr val="E6E6E6"/>
                </a:solidFill>
                <a:latin typeface="Segoe UI" panose="020B0502040204020203" pitchFamily="34" charset="0"/>
              </a:rPr>
              <a:t>Develop a security and compliance plan</a:t>
            </a:r>
          </a:p>
          <a:p>
            <a:pPr lvl="1" algn="l">
              <a:buFont typeface="Arial" panose="020B0604020202020204" pitchFamily="34" charset="0"/>
              <a:buChar char="•"/>
            </a:pPr>
            <a:r>
              <a:rPr lang="en-GB" sz="1700">
                <a:solidFill>
                  <a:srgbClr val="E6E6E6"/>
                </a:solidFill>
                <a:latin typeface="Segoe UI" panose="020B0502040204020203" pitchFamily="34" charset="0"/>
              </a:rPr>
              <a:t>Manage source control</a:t>
            </a:r>
          </a:p>
          <a:p>
            <a:pPr lvl="1" algn="l">
              <a:buFont typeface="Arial" panose="020B0604020202020204" pitchFamily="34" charset="0"/>
              <a:buChar char="•"/>
            </a:pPr>
            <a:r>
              <a:rPr lang="en-GB" sz="1700">
                <a:solidFill>
                  <a:srgbClr val="E6E6E6"/>
                </a:solidFill>
                <a:latin typeface="Segoe UI" panose="020B0502040204020203" pitchFamily="34" charset="0"/>
              </a:rPr>
              <a:t>Facilitate communication and collaboration</a:t>
            </a:r>
          </a:p>
          <a:p>
            <a:pPr lvl="1" algn="l">
              <a:buFont typeface="Arial" panose="020B0604020202020204" pitchFamily="34" charset="0"/>
              <a:buChar char="•"/>
            </a:pPr>
            <a:r>
              <a:rPr lang="en-GB" sz="1700">
                <a:solidFill>
                  <a:srgbClr val="E6E6E6"/>
                </a:solidFill>
                <a:latin typeface="Segoe UI" panose="020B0502040204020203" pitchFamily="34" charset="0"/>
              </a:rPr>
              <a:t>Define and implement continuous integration</a:t>
            </a:r>
          </a:p>
          <a:p>
            <a:pPr lvl="1" algn="l">
              <a:buFont typeface="Arial" panose="020B0604020202020204" pitchFamily="34" charset="0"/>
              <a:buChar char="•"/>
            </a:pPr>
            <a:r>
              <a:rPr lang="en-GB" sz="1700">
                <a:solidFill>
                  <a:srgbClr val="E6E6E6"/>
                </a:solidFill>
                <a:latin typeface="Segoe UI" panose="020B0502040204020203" pitchFamily="34" charset="0"/>
              </a:rPr>
              <a:t>Define and implement a continuous delivery and release management strategy</a:t>
            </a:r>
          </a:p>
          <a:p>
            <a:pPr marL="185715" indent="-185715">
              <a:buFontTx/>
              <a:buChar char="-"/>
            </a:pPr>
            <a:endParaRPr lang="en-US">
              <a:latin typeface="Segoe UI Light" pitchFamily="34" charset="0"/>
            </a:endParaRPr>
          </a:p>
          <a:p>
            <a:pPr marL="185715" indent="-185715">
              <a:buFontTx/>
              <a:buChar char="-"/>
            </a:pPr>
            <a:endParaRPr lang="en-US">
              <a:latin typeface="Segoe UI Light" pitchFamily="34" charset="0"/>
            </a:endParaRPr>
          </a:p>
          <a:p>
            <a:pPr marL="185715" indent="-185715">
              <a:buFontTx/>
              <a:buChar char="-"/>
            </a:pPr>
            <a:endParaRPr lang="en-US">
              <a:latin typeface="Segoe UI Light" pitchFamily="34" charset="0"/>
            </a:endParaRPr>
          </a:p>
        </p:txBody>
      </p:sp>
      <p:sp>
        <p:nvSpPr>
          <p:cNvPr id="4" name="Slide Number Placeholder 3"/>
          <p:cNvSpPr>
            <a:spLocks noGrp="1"/>
          </p:cNvSpPr>
          <p:nvPr>
            <p:ph type="sldNum" sz="quarter" idx="10"/>
          </p:nvPr>
        </p:nvSpPr>
        <p:spPr/>
        <p:txBody>
          <a:bodyPr/>
          <a:lstStyle/>
          <a:p>
            <a:pPr marL="0" marR="0" lvl="0" indent="0" algn="r" defTabSz="990478"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478"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83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US">
                <a:latin typeface="Segoe UI Light" pitchFamily="34" charset="0"/>
              </a:rPr>
              <a:t>You’ll need to attain 2 certifications to complete DevOps Engineer Expert certification. </a:t>
            </a:r>
            <a:r>
              <a:rPr lang="en-US"/>
              <a:t>Get either your </a:t>
            </a:r>
            <a:r>
              <a:rPr lang="en-US" i="1"/>
              <a:t>Azure Administrator Associate</a:t>
            </a:r>
            <a:r>
              <a:rPr lang="en-US"/>
              <a:t> </a:t>
            </a:r>
            <a:r>
              <a:rPr lang="en-US" u="sng"/>
              <a:t>or</a:t>
            </a:r>
            <a:r>
              <a:rPr lang="en-US"/>
              <a:t> </a:t>
            </a:r>
            <a:r>
              <a:rPr lang="en-US" i="1"/>
              <a:t>Azure Developer Associate certifications, </a:t>
            </a:r>
            <a:r>
              <a:rPr lang="en-US" u="sng"/>
              <a:t>and</a:t>
            </a:r>
            <a:r>
              <a:rPr lang="en-US" i="1"/>
              <a:t> </a:t>
            </a:r>
            <a:r>
              <a:rPr lang="en-US"/>
              <a:t>then complete your </a:t>
            </a:r>
            <a:r>
              <a:rPr lang="en-US" i="1"/>
              <a:t>DevOps Engineer Expert Certification</a:t>
            </a:r>
            <a:r>
              <a:rPr lang="en-US"/>
              <a:t>. </a:t>
            </a:r>
          </a:p>
          <a:p>
            <a:pPr marL="185715" indent="-185715" defTabSz="990478">
              <a:buFontTx/>
              <a:buChar char="-"/>
              <a:defRPr/>
            </a:pPr>
            <a:endParaRPr lang="en-US" i="1"/>
          </a:p>
          <a:p>
            <a:pPr marL="185715" indent="-185715" defTabSz="990478">
              <a:buFontTx/>
              <a:buChar char="-"/>
              <a:defRPr/>
            </a:pPr>
            <a:r>
              <a:rPr lang="en-US"/>
              <a:t>There’s two main ways to prepare:</a:t>
            </a:r>
          </a:p>
          <a:p>
            <a:pPr marL="495239" indent="-495239">
              <a:spcBef>
                <a:spcPts val="1326"/>
              </a:spcBef>
              <a:buFont typeface="+mj-lt"/>
              <a:buAutoNum type="arabicPeriod"/>
            </a:pPr>
            <a:r>
              <a:rPr lang="en-US"/>
              <a:t>Online (Free) – </a:t>
            </a:r>
            <a:r>
              <a:rPr lang="en-US">
                <a:hlinkClick r:id="rId3"/>
              </a:rPr>
              <a:t>Microsoft Learn</a:t>
            </a:r>
            <a:endParaRPr lang="en-US"/>
          </a:p>
          <a:p>
            <a:pPr marL="495239" indent="-495239">
              <a:spcBef>
                <a:spcPts val="1326"/>
              </a:spcBef>
              <a:buFont typeface="+mj-lt"/>
              <a:buAutoNum type="arabicPeriod"/>
            </a:pPr>
            <a:r>
              <a:rPr lang="en-US"/>
              <a:t>Instructor-led (paid) – Microsoft run subsidized bootcamps for partners most quarters, typically for the Admin/Developer certs but also the DevOps Expert bootcamp as well depending on demand. This training is heavily subsidized and typically includes an exam voucher as a part of the cost. In </a:t>
            </a:r>
          </a:p>
          <a:p>
            <a:pPr marL="185715" indent="-185715" defTabSz="990478">
              <a:buFontTx/>
              <a:buChar char="-"/>
              <a:defRPr/>
            </a:pPr>
            <a:endParaRPr lang="en-US"/>
          </a:p>
          <a:p>
            <a:pPr marL="185715" indent="-185715">
              <a:buFontTx/>
              <a:buChar char="-"/>
            </a:pPr>
            <a:endParaRPr lang="en-US">
              <a:latin typeface="Segoe UI Light" pitchFamily="34" charset="0"/>
            </a:endParaRPr>
          </a:p>
        </p:txBody>
      </p:sp>
      <p:sp>
        <p:nvSpPr>
          <p:cNvPr id="4" name="Slide Number Placeholder 3"/>
          <p:cNvSpPr>
            <a:spLocks noGrp="1"/>
          </p:cNvSpPr>
          <p:nvPr>
            <p:ph type="sldNum" sz="quarter" idx="10"/>
          </p:nvPr>
        </p:nvSpPr>
        <p:spPr/>
        <p:txBody>
          <a:bodyPr/>
          <a:lstStyle/>
          <a:p>
            <a:pPr marL="0" marR="0" lvl="0" indent="0" algn="r" defTabSz="990478"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478"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8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rgbClr val="000000"/>
                </a:solidFill>
                <a:latin typeface="+mn-lt"/>
                <a:ea typeface="+mn-ea"/>
                <a:cs typeface="+mn-cs"/>
              </a:rPr>
              <a:t>Operations is typically an afterthought post-deployment</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rgbClr val="000000"/>
                </a:solidFill>
                <a:latin typeface="+mn-lt"/>
                <a:ea typeface="+mn-ea"/>
                <a:cs typeface="+mn-cs"/>
              </a:rPr>
              <a:t>Operations teams usually use their own processes and tools, separate to development teams</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rgbClr val="000000"/>
                </a:solidFill>
                <a:latin typeface="+mn-lt"/>
                <a:ea typeface="+mn-ea"/>
                <a:cs typeface="+mn-cs"/>
              </a:rPr>
              <a:t>Re-design of the application for resiliency, security and governance for an already deployed app is costly and time consuming</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rgbClr val="000000"/>
                </a:solidFill>
                <a:latin typeface="+mn-lt"/>
                <a:ea typeface="+mn-ea"/>
                <a:cs typeface="+mn-cs"/>
              </a:rPr>
              <a:t>This means that best-effort measures are put in place to enable the application go go-live – putting the business at risk</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rgbClr val="000000"/>
                </a:solidFill>
                <a:latin typeface="+mn-lt"/>
                <a:ea typeface="+mn-ea"/>
                <a:cs typeface="+mn-cs"/>
              </a:rPr>
              <a:t>In the event of an actual outage, this leaves little or no time to react to issues</a:t>
            </a:r>
            <a:endParaRPr lang="en-US"/>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10/29/2021 1:41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3</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647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rgbClr val="000000"/>
                </a:solidFill>
                <a:latin typeface="+mn-lt"/>
                <a:ea typeface="+mn-ea"/>
                <a:cs typeface="+mn-cs"/>
              </a:rPr>
              <a:t>By using policy driven governance services and defining our policies in code, we can shift operations best practices “left” to early in the development cycle</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rgbClr val="000000"/>
                </a:solidFill>
                <a:latin typeface="+mn-lt"/>
                <a:ea typeface="+mn-ea"/>
                <a:cs typeface="+mn-cs"/>
              </a:rPr>
              <a:t>We also provide developers with the tools to design apps with resiliency in mind, and providing them continuous monitoring for immediate detection and insights to application issues, in all environments from development, through to test and production.</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rgbClr val="000000"/>
                </a:solidFill>
                <a:latin typeface="+mn-lt"/>
                <a:ea typeface="+mn-ea"/>
                <a:cs typeface="+mn-cs"/>
              </a:rPr>
              <a:t>We can now detect security vulnerabilities and risks even before deployment</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rgbClr val="000000"/>
                </a:solidFill>
                <a:latin typeface="+mn-lt"/>
                <a:ea typeface="+mn-ea"/>
                <a:cs typeface="+mn-cs"/>
              </a:rPr>
              <a:t>And Governance policy checks and validations are applied pre-deployment, and enforced post-deployment</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rgbClr val="000000"/>
                </a:solidFill>
                <a:latin typeface="+mn-lt"/>
                <a:ea typeface="+mn-ea"/>
                <a:cs typeface="+mn-cs"/>
              </a:rPr>
              <a:t>And because we’re now defining these operational policies as code, just as we do with our application code, with our operational code we can now take advantage of the same development, collaboration and delivery benefits using Visual Studio, GitHub and Azure DevOps.</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gradFill>
                  <a:gsLst>
                    <a:gs pos="0">
                      <a:schemeClr val="tx1"/>
                    </a:gs>
                    <a:gs pos="100000">
                      <a:schemeClr val="tx1"/>
                    </a:gs>
                  </a:gsLst>
                  <a:lin ang="5400000" scaled="0"/>
                </a:gradFill>
              </a:rPr>
              <a:t>This means less issues post-deployment, which results in less downtime and more reliable products</a:t>
            </a: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10/29/2021 1:41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4</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0393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5558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a:sym typeface="Helvetica Neue"/>
              </a:rPr>
              <a:t>Reducing time to set up development environments from hours per week to seconds</a:t>
            </a:r>
          </a:p>
          <a:p>
            <a:endParaRPr lang="en-US" sz="4000">
              <a:sym typeface="Helvetica Neue"/>
            </a:endParaRPr>
          </a:p>
          <a:p>
            <a:r>
              <a:rPr lang="en-US">
                <a:sym typeface="Helvetica Neue"/>
              </a:rPr>
              <a:t>Powered by web-based version of VS Code, or use with your desktop IDE</a:t>
            </a:r>
          </a:p>
          <a:p>
            <a:endParaRPr lang="en-US" sz="4000">
              <a:sym typeface="Helvetica Neue"/>
            </a:endParaRPr>
          </a:p>
          <a:p>
            <a:r>
              <a:rPr lang="en-US">
                <a:sym typeface="Helvetica Neue"/>
              </a:rPr>
              <a:t>Fully integrated into the GitHub developer experience</a:t>
            </a:r>
          </a:p>
          <a:p>
            <a:endParaRPr lang="en-US">
              <a:sym typeface="Helvetica Neue"/>
            </a:endParaRPr>
          </a:p>
          <a:p>
            <a:pPr>
              <a:spcBef>
                <a:spcPts val="0"/>
              </a:spcBef>
              <a:spcAft>
                <a:spcPts val="0"/>
              </a:spcAft>
            </a:pPr>
            <a:endParaRPr lang="en-US">
              <a:effectLst/>
            </a:endParaRPr>
          </a:p>
          <a:p>
            <a:pPr marL="244218" marR="0" lvl="0" indent="0">
              <a:spcBef>
                <a:spcPts val="0"/>
              </a:spcBef>
              <a:spcAft>
                <a:spcPts val="0"/>
              </a:spcAft>
              <a:buSzPts val="1000"/>
              <a:buFont typeface="Symbol" panose="05050102010706020507" pitchFamily="18" charset="2"/>
              <a:buNone/>
              <a:tabLst>
                <a:tab pos="685800" algn="l"/>
              </a:tabLst>
            </a:pPr>
            <a:r>
              <a:rPr lang="en-US" sz="1100">
                <a:solidFill>
                  <a:srgbClr val="000000"/>
                </a:solidFill>
                <a:effectLst/>
                <a:latin typeface="Calibri" panose="020F0502020204030204" pitchFamily="34" charset="0"/>
                <a:ea typeface="Times New Roman" panose="02020603050405020304" pitchFamily="18" charset="0"/>
              </a:rPr>
              <a:t>Scenarios that show the power of Codespaces: </a:t>
            </a:r>
            <a:endParaRPr lang="en-US" sz="1100">
              <a:solidFill>
                <a:srgbClr val="000000"/>
              </a:solidFill>
              <a:effectLst/>
              <a:latin typeface="Calibri" panose="020F0502020204030204" pitchFamily="34" charset="0"/>
              <a:ea typeface="Calibri" panose="020F0502020204030204" pitchFamily="34" charset="0"/>
            </a:endParaRPr>
          </a:p>
          <a:p>
            <a:pPr marL="814929" marR="0" lvl="0" indent="-228600">
              <a:spcBef>
                <a:spcPts val="0"/>
              </a:spcBef>
              <a:spcAft>
                <a:spcPts val="0"/>
              </a:spcAft>
              <a:buSzPts val="1000"/>
              <a:buFont typeface="Symbol" panose="05050102010706020507" pitchFamily="18" charset="2"/>
              <a:buChar char=""/>
              <a:tabLst>
                <a:tab pos="1143000" algn="l"/>
              </a:tabLst>
            </a:pPr>
            <a:r>
              <a:rPr lang="en-US" sz="1100">
                <a:solidFill>
                  <a:srgbClr val="000000"/>
                </a:solidFill>
                <a:effectLst/>
                <a:latin typeface="Calibri" panose="020F0502020204030204" pitchFamily="34" charset="0"/>
                <a:ea typeface="Times New Roman" panose="02020603050405020304" pitchFamily="18" charset="0"/>
              </a:rPr>
              <a:t>Onboarding is much faster</a:t>
            </a:r>
            <a:endParaRPr lang="en-US" sz="1100">
              <a:solidFill>
                <a:srgbClr val="000000"/>
              </a:solidFill>
              <a:effectLst/>
              <a:latin typeface="Calibri" panose="020F0502020204030204" pitchFamily="34" charset="0"/>
              <a:ea typeface="Calibri" panose="020F0502020204030204" pitchFamily="34" charset="0"/>
            </a:endParaRPr>
          </a:p>
          <a:p>
            <a:pPr marL="814929" marR="0" lvl="0" indent="-228600">
              <a:spcBef>
                <a:spcPts val="0"/>
              </a:spcBef>
              <a:spcAft>
                <a:spcPts val="0"/>
              </a:spcAft>
              <a:buSzPts val="1000"/>
              <a:buFont typeface="Symbol" panose="05050102010706020507" pitchFamily="18" charset="2"/>
              <a:buChar char=""/>
              <a:tabLst>
                <a:tab pos="1143000" algn="l"/>
              </a:tabLst>
            </a:pPr>
            <a:r>
              <a:rPr lang="en-US" sz="1100">
                <a:solidFill>
                  <a:srgbClr val="000000"/>
                </a:solidFill>
                <a:effectLst/>
                <a:latin typeface="Calibri" panose="020F0502020204030204" pitchFamily="34" charset="0"/>
                <a:ea typeface="Times New Roman" panose="02020603050405020304" pitchFamily="18" charset="0"/>
              </a:rPr>
              <a:t>Very fast to contribute to another project via Innersource. As the Bing developer who wants to contribute to a shared Office library I can just spin up a Codespaces, make my contributions in a branch, then submit a Pull Request.</a:t>
            </a:r>
            <a:endParaRPr lang="en-US" sz="1100">
              <a:solidFill>
                <a:srgbClr val="000000"/>
              </a:solidFill>
              <a:effectLst/>
              <a:latin typeface="Calibri" panose="020F0502020204030204" pitchFamily="34" charset="0"/>
              <a:ea typeface="Calibri" panose="020F0502020204030204" pitchFamily="34" charset="0"/>
            </a:endParaRPr>
          </a:p>
          <a:p>
            <a:endParaRPr lang="en-US">
              <a:sym typeface="Helvetica Neue"/>
            </a:endParaRPr>
          </a:p>
          <a:p>
            <a:pPr marL="0" lvl="0" indent="0" algn="just" rtl="0">
              <a:spcBef>
                <a:spcPts val="0"/>
              </a:spcBef>
              <a:spcAft>
                <a:spcPts val="0"/>
              </a:spcAft>
              <a:buNone/>
            </a:pPr>
            <a:endParaRPr/>
          </a:p>
        </p:txBody>
      </p:sp>
    </p:spTree>
    <p:extLst>
      <p:ext uri="{BB962C8B-B14F-4D97-AF65-F5344CB8AC3E}">
        <p14:creationId xmlns:p14="http://schemas.microsoft.com/office/powerpoint/2010/main" val="1670865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automate a lot more than just CI/CD</a:t>
            </a:r>
          </a:p>
          <a:p>
            <a:r>
              <a:rPr lang="en-US">
                <a:hlinkClick r:id="rId3"/>
              </a:rPr>
              <a:t>https://docs.microsoft.com/en-us/azure/developer/github/</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10/29/2021 1:41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261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714cb9b105_0_2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714cb9b105_0_2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lnSpc>
                <a:spcPct val="115000"/>
              </a:lnSpc>
              <a:spcBef>
                <a:spcPts val="0"/>
              </a:spcBef>
              <a:spcAft>
                <a:spcPts val="0"/>
              </a:spcAft>
              <a:buClr>
                <a:schemeClr val="dk1"/>
              </a:buClr>
              <a:buSzPts val="1100"/>
              <a:buNone/>
            </a:pPr>
            <a:endParaRPr>
              <a:solidFill>
                <a:schemeClr val="dk1"/>
              </a:solidFill>
            </a:endParaRPr>
          </a:p>
        </p:txBody>
      </p:sp>
    </p:spTree>
    <p:extLst>
      <p:ext uri="{BB962C8B-B14F-4D97-AF65-F5344CB8AC3E}">
        <p14:creationId xmlns:p14="http://schemas.microsoft.com/office/powerpoint/2010/main" val="2708754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dirty="0"/>
          </a:p>
        </p:txBody>
      </p:sp>
    </p:spTree>
    <p:extLst>
      <p:ext uri="{BB962C8B-B14F-4D97-AF65-F5344CB8AC3E}">
        <p14:creationId xmlns:p14="http://schemas.microsoft.com/office/powerpoint/2010/main" val="2794423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Azure DevOps</a:t>
            </a:r>
            <a:br>
              <a:rPr lang="en-US"/>
            </a:br>
            <a:r>
              <a:rPr lang="en-US"/>
              <a:t>title or event name</a:t>
            </a:r>
          </a:p>
        </p:txBody>
      </p:sp>
      <p:pic>
        <p:nvPicPr>
          <p:cNvPr id="7" name="Picture 6" descr="A close up of a logo&#10;&#10;Description automatically generated">
            <a:extLst>
              <a:ext uri="{FF2B5EF4-FFF2-40B4-BE49-F238E27FC236}">
                <a16:creationId xmlns:a16="http://schemas.microsoft.com/office/drawing/2014/main" id="{AD032FB0-841A-412D-94E7-E0098E247D95}"/>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404539" y="2115355"/>
            <a:ext cx="6394759" cy="4388452"/>
          </a:xfrm>
          <a:prstGeom prst="rect">
            <a:avLst/>
          </a:prstGeom>
        </p:spPr>
      </p:pic>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089303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323"/>
        <p:cNvGrpSpPr/>
        <p:nvPr/>
      </p:nvGrpSpPr>
      <p:grpSpPr>
        <a:xfrm>
          <a:off x="0" y="0"/>
          <a:ext cx="0" cy="0"/>
          <a:chOff x="0" y="0"/>
          <a:chExt cx="0" cy="0"/>
        </a:xfrm>
      </p:grpSpPr>
      <p:sp>
        <p:nvSpPr>
          <p:cNvPr id="324" name="Google Shape;324;p68"/>
          <p:cNvSpPr txBox="1">
            <a:spLocks noGrp="1"/>
          </p:cNvSpPr>
          <p:nvPr>
            <p:ph type="title"/>
          </p:nvPr>
        </p:nvSpPr>
        <p:spPr>
          <a:xfrm>
            <a:off x="423934" y="605180"/>
            <a:ext cx="11588608" cy="778801"/>
          </a:xfrm>
          <a:prstGeom prst="rect">
            <a:avLst/>
          </a:prstGeom>
        </p:spPr>
        <p:txBody>
          <a:bodyPr spcFirstLastPara="1" wrap="square" lIns="19050" tIns="19050" rIns="19050" bIns="19050" anchor="b" anchorCtr="0">
            <a:noAutofit/>
          </a:bodyPr>
          <a:lstStyle>
            <a:lvl1pPr lvl="0" rtl="0">
              <a:spcBef>
                <a:spcPts val="0"/>
              </a:spcBef>
              <a:spcAft>
                <a:spcPts val="0"/>
              </a:spcAft>
              <a:buSzPts val="5400"/>
              <a:buNone/>
              <a:defRPr/>
            </a:lvl1pPr>
            <a:lvl2pPr lvl="1" rtl="0">
              <a:spcBef>
                <a:spcPts val="0"/>
              </a:spcBef>
              <a:spcAft>
                <a:spcPts val="0"/>
              </a:spcAft>
              <a:buSzPts val="5400"/>
              <a:buNone/>
              <a:defRPr/>
            </a:lvl2pPr>
            <a:lvl3pPr lvl="2" rtl="0">
              <a:spcBef>
                <a:spcPts val="0"/>
              </a:spcBef>
              <a:spcAft>
                <a:spcPts val="0"/>
              </a:spcAft>
              <a:buSzPts val="5400"/>
              <a:buNone/>
              <a:defRPr/>
            </a:lvl3pPr>
            <a:lvl4pPr lvl="3" rtl="0">
              <a:spcBef>
                <a:spcPts val="0"/>
              </a:spcBef>
              <a:spcAft>
                <a:spcPts val="0"/>
              </a:spcAft>
              <a:buSzPts val="5400"/>
              <a:buNone/>
              <a:defRPr/>
            </a:lvl4pPr>
            <a:lvl5pPr lvl="4" rtl="0">
              <a:spcBef>
                <a:spcPts val="0"/>
              </a:spcBef>
              <a:spcAft>
                <a:spcPts val="0"/>
              </a:spcAft>
              <a:buSzPts val="5400"/>
              <a:buNone/>
              <a:defRPr/>
            </a:lvl5pPr>
            <a:lvl6pPr lvl="5" rtl="0">
              <a:spcBef>
                <a:spcPts val="0"/>
              </a:spcBef>
              <a:spcAft>
                <a:spcPts val="0"/>
              </a:spcAft>
              <a:buSzPts val="5400"/>
              <a:buNone/>
              <a:defRPr/>
            </a:lvl6pPr>
            <a:lvl7pPr lvl="6" rtl="0">
              <a:spcBef>
                <a:spcPts val="0"/>
              </a:spcBef>
              <a:spcAft>
                <a:spcPts val="0"/>
              </a:spcAft>
              <a:buSzPts val="5400"/>
              <a:buNone/>
              <a:defRPr/>
            </a:lvl7pPr>
            <a:lvl8pPr lvl="7" rtl="0">
              <a:spcBef>
                <a:spcPts val="0"/>
              </a:spcBef>
              <a:spcAft>
                <a:spcPts val="0"/>
              </a:spcAft>
              <a:buSzPts val="5400"/>
              <a:buNone/>
              <a:defRPr/>
            </a:lvl8pPr>
            <a:lvl9pPr lvl="8" rtl="0">
              <a:spcBef>
                <a:spcPts val="0"/>
              </a:spcBef>
              <a:spcAft>
                <a:spcPts val="0"/>
              </a:spcAft>
              <a:buSzPts val="5400"/>
              <a:buNone/>
              <a:defRPr/>
            </a:lvl9pPr>
          </a:lstStyle>
          <a:p>
            <a:endParaRPr/>
          </a:p>
        </p:txBody>
      </p:sp>
      <p:sp>
        <p:nvSpPr>
          <p:cNvPr id="325" name="Google Shape;325;p68"/>
          <p:cNvSpPr txBox="1">
            <a:spLocks noGrp="1"/>
          </p:cNvSpPr>
          <p:nvPr>
            <p:ph type="body" idx="1"/>
          </p:nvPr>
        </p:nvSpPr>
        <p:spPr>
          <a:xfrm>
            <a:off x="423934" y="1567223"/>
            <a:ext cx="11588608" cy="4645882"/>
          </a:xfrm>
          <a:prstGeom prst="rect">
            <a:avLst/>
          </a:prstGeom>
        </p:spPr>
        <p:txBody>
          <a:bodyPr spcFirstLastPara="1" wrap="square" lIns="19050" tIns="19050" rIns="19050" bIns="19050" anchor="ctr" anchorCtr="0">
            <a:noAutofit/>
          </a:bodyPr>
          <a:lstStyle>
            <a:lvl1pPr marL="621716" lvl="0" indent="-518096" rtl="0">
              <a:spcBef>
                <a:spcPts val="2040"/>
              </a:spcBef>
              <a:spcAft>
                <a:spcPts val="0"/>
              </a:spcAft>
              <a:buSzPts val="2400"/>
              <a:buChar char="•"/>
              <a:defRPr/>
            </a:lvl1pPr>
            <a:lvl2pPr marL="1243431" lvl="1" indent="-466287" rtl="0">
              <a:spcBef>
                <a:spcPts val="2040"/>
              </a:spcBef>
              <a:spcAft>
                <a:spcPts val="0"/>
              </a:spcAft>
              <a:buSzPts val="1800"/>
              <a:buChar char="-"/>
              <a:defRPr/>
            </a:lvl2pPr>
            <a:lvl3pPr marL="1865146" lvl="2" indent="-466287" rtl="0">
              <a:spcBef>
                <a:spcPts val="2040"/>
              </a:spcBef>
              <a:spcAft>
                <a:spcPts val="0"/>
              </a:spcAft>
              <a:buSzPts val="1800"/>
              <a:buChar char="-"/>
              <a:defRPr/>
            </a:lvl3pPr>
            <a:lvl4pPr marL="2486862" lvl="3" indent="-466287" rtl="0">
              <a:spcBef>
                <a:spcPts val="2040"/>
              </a:spcBef>
              <a:spcAft>
                <a:spcPts val="0"/>
              </a:spcAft>
              <a:buSzPts val="1800"/>
              <a:buChar char="-"/>
              <a:defRPr/>
            </a:lvl4pPr>
            <a:lvl5pPr marL="3108578" lvl="4" indent="-466287" rtl="0">
              <a:spcBef>
                <a:spcPts val="2040"/>
              </a:spcBef>
              <a:spcAft>
                <a:spcPts val="0"/>
              </a:spcAft>
              <a:buSzPts val="1800"/>
              <a:buChar char="-"/>
              <a:defRPr/>
            </a:lvl5pPr>
            <a:lvl6pPr marL="3730293" lvl="5" indent="-466287" rtl="0">
              <a:spcBef>
                <a:spcPts val="2040"/>
              </a:spcBef>
              <a:spcAft>
                <a:spcPts val="0"/>
              </a:spcAft>
              <a:buSzPts val="1800"/>
              <a:buChar char="-"/>
              <a:defRPr/>
            </a:lvl6pPr>
            <a:lvl7pPr marL="4352008" lvl="6" indent="-466287" rtl="0">
              <a:spcBef>
                <a:spcPts val="2040"/>
              </a:spcBef>
              <a:spcAft>
                <a:spcPts val="0"/>
              </a:spcAft>
              <a:buSzPts val="1800"/>
              <a:buChar char="-"/>
              <a:defRPr/>
            </a:lvl7pPr>
            <a:lvl8pPr marL="4973724" lvl="7" indent="-466287" rtl="0">
              <a:spcBef>
                <a:spcPts val="2040"/>
              </a:spcBef>
              <a:spcAft>
                <a:spcPts val="0"/>
              </a:spcAft>
              <a:buSzPts val="1800"/>
              <a:buChar char="-"/>
              <a:defRPr/>
            </a:lvl8pPr>
            <a:lvl9pPr marL="5595440" lvl="8" indent="-466287" rtl="0">
              <a:spcBef>
                <a:spcPts val="2040"/>
              </a:spcBef>
              <a:spcAft>
                <a:spcPts val="0"/>
              </a:spcAft>
              <a:buSzPts val="1800"/>
              <a:buChar char="-"/>
              <a:defRPr/>
            </a:lvl9pPr>
          </a:lstStyle>
          <a:p>
            <a:endParaRPr/>
          </a:p>
        </p:txBody>
      </p:sp>
      <p:sp>
        <p:nvSpPr>
          <p:cNvPr id="326" name="Google Shape;326;p68"/>
          <p:cNvSpPr txBox="1">
            <a:spLocks noGrp="1"/>
          </p:cNvSpPr>
          <p:nvPr>
            <p:ph type="sldNum" idx="12"/>
          </p:nvPr>
        </p:nvSpPr>
        <p:spPr>
          <a:xfrm>
            <a:off x="11523132" y="6341400"/>
            <a:ext cx="746270" cy="535247"/>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6549009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col">
  <p:cSld name="2-col">
    <p:bg>
      <p:bgPr>
        <a:solidFill>
          <a:srgbClr val="000000"/>
        </a:solidFill>
        <a:effectLst/>
      </p:bgPr>
    </p:bg>
    <p:spTree>
      <p:nvGrpSpPr>
        <p:cNvPr id="1" name="Shape 327"/>
        <p:cNvGrpSpPr/>
        <p:nvPr/>
      </p:nvGrpSpPr>
      <p:grpSpPr>
        <a:xfrm>
          <a:off x="0" y="0"/>
          <a:ext cx="0" cy="0"/>
          <a:chOff x="0" y="0"/>
          <a:chExt cx="0" cy="0"/>
        </a:xfrm>
      </p:grpSpPr>
      <p:sp>
        <p:nvSpPr>
          <p:cNvPr id="328" name="Google Shape;328;p69"/>
          <p:cNvSpPr/>
          <p:nvPr/>
        </p:nvSpPr>
        <p:spPr>
          <a:xfrm>
            <a:off x="6218238" y="874313"/>
            <a:ext cx="4663678" cy="5245996"/>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496" b="0" i="0" u="none" strike="noStrike" cap="none">
              <a:solidFill>
                <a:srgbClr val="FFFFFF"/>
              </a:solidFill>
              <a:latin typeface="Helvetica Neue"/>
              <a:ea typeface="Helvetica Neue"/>
              <a:cs typeface="Helvetica Neue"/>
              <a:sym typeface="Helvetica Neue"/>
            </a:endParaRPr>
          </a:p>
        </p:txBody>
      </p:sp>
      <p:sp>
        <p:nvSpPr>
          <p:cNvPr id="329" name="Google Shape;329;p69"/>
          <p:cNvSpPr txBox="1">
            <a:spLocks noGrp="1"/>
          </p:cNvSpPr>
          <p:nvPr>
            <p:ph type="title"/>
          </p:nvPr>
        </p:nvSpPr>
        <p:spPr>
          <a:xfrm>
            <a:off x="2020927" y="1340616"/>
            <a:ext cx="3908024" cy="4373771"/>
          </a:xfrm>
          <a:prstGeom prst="rect">
            <a:avLst/>
          </a:prstGeom>
          <a:noFill/>
          <a:ln>
            <a:noFill/>
          </a:ln>
        </p:spPr>
        <p:txBody>
          <a:bodyPr spcFirstLastPara="1" wrap="square" lIns="14300" tIns="14300" rIns="14300" bIns="14300" anchor="ctr" anchorCtr="0">
            <a:noAutofit/>
          </a:bodyPr>
          <a:lstStyle>
            <a:lvl1pPr lvl="0" algn="l" rtl="0">
              <a:lnSpc>
                <a:spcPct val="100000"/>
              </a:lnSpc>
              <a:spcBef>
                <a:spcPts val="0"/>
              </a:spcBef>
              <a:spcAft>
                <a:spcPts val="0"/>
              </a:spcAft>
              <a:buClr>
                <a:srgbClr val="FFFFFF"/>
              </a:buClr>
              <a:buSzPts val="2900"/>
              <a:buFont typeface="Helvetica Neue"/>
              <a:buNone/>
              <a:defRPr sz="3944" b="1">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330" name="Google Shape;330;p69"/>
          <p:cNvSpPr txBox="1">
            <a:spLocks noGrp="1"/>
          </p:cNvSpPr>
          <p:nvPr>
            <p:ph type="body" idx="1"/>
          </p:nvPr>
        </p:nvSpPr>
        <p:spPr>
          <a:xfrm>
            <a:off x="6684605" y="1340616"/>
            <a:ext cx="3814995" cy="4373771"/>
          </a:xfrm>
          <a:prstGeom prst="rect">
            <a:avLst/>
          </a:prstGeom>
          <a:noFill/>
          <a:ln>
            <a:noFill/>
          </a:ln>
        </p:spPr>
        <p:txBody>
          <a:bodyPr spcFirstLastPara="1" wrap="square" lIns="14300" tIns="14300" rIns="14300" bIns="14300" anchor="ctr" anchorCtr="0">
            <a:noAutofit/>
          </a:bodyPr>
          <a:lstStyle>
            <a:lvl1pPr marL="621716" lvl="0" indent="-457652" algn="l" rtl="0">
              <a:lnSpc>
                <a:spcPct val="100000"/>
              </a:lnSpc>
              <a:spcBef>
                <a:spcPts val="0"/>
              </a:spcBef>
              <a:spcAft>
                <a:spcPts val="0"/>
              </a:spcAft>
              <a:buClr>
                <a:srgbClr val="24292E"/>
              </a:buClr>
              <a:buSzPts val="1700"/>
              <a:buFont typeface="Helvetica Neue"/>
              <a:buChar char="•"/>
              <a:defRPr sz="2312">
                <a:solidFill>
                  <a:srgbClr val="24292E"/>
                </a:solidFill>
                <a:latin typeface="Helvetica Neue"/>
                <a:ea typeface="Helvetica Neue"/>
                <a:cs typeface="Helvetica Neue"/>
                <a:sym typeface="Helvetica Neue"/>
              </a:defRPr>
            </a:lvl1pPr>
            <a:lvl2pPr marL="1243431" lvl="1" indent="-457652" algn="l" rtl="0">
              <a:lnSpc>
                <a:spcPct val="100000"/>
              </a:lnSpc>
              <a:spcBef>
                <a:spcPts val="0"/>
              </a:spcBef>
              <a:spcAft>
                <a:spcPts val="0"/>
              </a:spcAft>
              <a:buClr>
                <a:srgbClr val="24292E"/>
              </a:buClr>
              <a:buSzPts val="1700"/>
              <a:buFont typeface="Helvetica Neue"/>
              <a:buChar char="-"/>
              <a:defRPr sz="2312">
                <a:solidFill>
                  <a:srgbClr val="24292E"/>
                </a:solidFill>
                <a:latin typeface="Helvetica Neue"/>
                <a:ea typeface="Helvetica Neue"/>
                <a:cs typeface="Helvetica Neue"/>
                <a:sym typeface="Helvetica Neue"/>
              </a:defRPr>
            </a:lvl2pPr>
            <a:lvl3pPr marL="1865146" lvl="2" indent="-457652" algn="l" rtl="0">
              <a:lnSpc>
                <a:spcPct val="100000"/>
              </a:lnSpc>
              <a:spcBef>
                <a:spcPts val="0"/>
              </a:spcBef>
              <a:spcAft>
                <a:spcPts val="0"/>
              </a:spcAft>
              <a:buClr>
                <a:srgbClr val="24292E"/>
              </a:buClr>
              <a:buSzPts val="1700"/>
              <a:buFont typeface="Helvetica Neue"/>
              <a:buChar char="-"/>
              <a:defRPr sz="2312">
                <a:solidFill>
                  <a:srgbClr val="24292E"/>
                </a:solidFill>
                <a:latin typeface="Helvetica Neue"/>
                <a:ea typeface="Helvetica Neue"/>
                <a:cs typeface="Helvetica Neue"/>
                <a:sym typeface="Helvetica Neue"/>
              </a:defRPr>
            </a:lvl3pPr>
            <a:lvl4pPr marL="2486862" lvl="3" indent="-457652" algn="l" rtl="0">
              <a:lnSpc>
                <a:spcPct val="100000"/>
              </a:lnSpc>
              <a:spcBef>
                <a:spcPts val="0"/>
              </a:spcBef>
              <a:spcAft>
                <a:spcPts val="0"/>
              </a:spcAft>
              <a:buClr>
                <a:srgbClr val="24292E"/>
              </a:buClr>
              <a:buSzPts val="1700"/>
              <a:buFont typeface="Helvetica Neue"/>
              <a:buChar char="-"/>
              <a:defRPr sz="2312">
                <a:solidFill>
                  <a:srgbClr val="24292E"/>
                </a:solidFill>
                <a:latin typeface="Helvetica Neue"/>
                <a:ea typeface="Helvetica Neue"/>
                <a:cs typeface="Helvetica Neue"/>
                <a:sym typeface="Helvetica Neue"/>
              </a:defRPr>
            </a:lvl4pPr>
            <a:lvl5pPr marL="3108578" lvl="4" indent="-457652" algn="l" rtl="0">
              <a:lnSpc>
                <a:spcPct val="100000"/>
              </a:lnSpc>
              <a:spcBef>
                <a:spcPts val="0"/>
              </a:spcBef>
              <a:spcAft>
                <a:spcPts val="0"/>
              </a:spcAft>
              <a:buClr>
                <a:srgbClr val="24292E"/>
              </a:buClr>
              <a:buSzPts val="1700"/>
              <a:buFont typeface="Helvetica Neue"/>
              <a:buChar char="-"/>
              <a:defRPr sz="2312">
                <a:solidFill>
                  <a:srgbClr val="24292E"/>
                </a:solidFill>
                <a:latin typeface="Helvetica Neue"/>
                <a:ea typeface="Helvetica Neue"/>
                <a:cs typeface="Helvetica Neue"/>
                <a:sym typeface="Helvetica Neue"/>
              </a:defRPr>
            </a:lvl5pPr>
            <a:lvl6pPr marL="3730293" lvl="5" indent="-466287" algn="l" rtl="0">
              <a:lnSpc>
                <a:spcPct val="115000"/>
              </a:lnSpc>
              <a:spcBef>
                <a:spcPts val="0"/>
              </a:spcBef>
              <a:spcAft>
                <a:spcPts val="0"/>
              </a:spcAft>
              <a:buSzPts val="1800"/>
              <a:buChar char="-"/>
              <a:defRPr/>
            </a:lvl6pPr>
            <a:lvl7pPr marL="4352008" lvl="6" indent="-466287" algn="l" rtl="0">
              <a:lnSpc>
                <a:spcPct val="115000"/>
              </a:lnSpc>
              <a:spcBef>
                <a:spcPts val="0"/>
              </a:spcBef>
              <a:spcAft>
                <a:spcPts val="0"/>
              </a:spcAft>
              <a:buSzPts val="1800"/>
              <a:buChar char="-"/>
              <a:defRPr/>
            </a:lvl7pPr>
            <a:lvl8pPr marL="4973724" lvl="7" indent="-466287" algn="l" rtl="0">
              <a:lnSpc>
                <a:spcPct val="115000"/>
              </a:lnSpc>
              <a:spcBef>
                <a:spcPts val="0"/>
              </a:spcBef>
              <a:spcAft>
                <a:spcPts val="0"/>
              </a:spcAft>
              <a:buSzPts val="1800"/>
              <a:buChar char="-"/>
              <a:defRPr/>
            </a:lvl8pPr>
            <a:lvl9pPr marL="5595440" lvl="8" indent="-466287" algn="l" rtl="0">
              <a:lnSpc>
                <a:spcPct val="115000"/>
              </a:lnSpc>
              <a:spcBef>
                <a:spcPts val="0"/>
              </a:spcBef>
              <a:spcAft>
                <a:spcPts val="0"/>
              </a:spcAft>
              <a:buSzPts val="1800"/>
              <a:buChar char="-"/>
              <a:defRPr/>
            </a:lvl9pPr>
          </a:lstStyle>
          <a:p>
            <a:endParaRPr/>
          </a:p>
        </p:txBody>
      </p:sp>
      <p:sp>
        <p:nvSpPr>
          <p:cNvPr id="331" name="Google Shape;331;p69"/>
          <p:cNvSpPr txBox="1">
            <a:spLocks noGrp="1"/>
          </p:cNvSpPr>
          <p:nvPr>
            <p:ph type="sldNum" idx="12"/>
          </p:nvPr>
        </p:nvSpPr>
        <p:spPr>
          <a:xfrm>
            <a:off x="7917404" y="5589412"/>
            <a:ext cx="321928" cy="294141"/>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000000"/>
              </a:buClr>
              <a:buSzPts val="1100"/>
              <a:buFont typeface="Arial"/>
              <a:buNone/>
              <a:defRPr sz="1496">
                <a:solidFill>
                  <a:srgbClr val="000000"/>
                </a:solidFill>
              </a:defRPr>
            </a:lvl1pPr>
            <a:lvl2pPr marL="0" marR="0" lvl="1" indent="0" algn="r" rtl="0">
              <a:lnSpc>
                <a:spcPct val="100000"/>
              </a:lnSpc>
              <a:spcBef>
                <a:spcPts val="0"/>
              </a:spcBef>
              <a:spcAft>
                <a:spcPts val="0"/>
              </a:spcAft>
              <a:buClr>
                <a:srgbClr val="000000"/>
              </a:buClr>
              <a:buSzPts val="1100"/>
              <a:buFont typeface="Arial"/>
              <a:buNone/>
              <a:defRPr sz="1496">
                <a:solidFill>
                  <a:srgbClr val="000000"/>
                </a:solidFill>
              </a:defRPr>
            </a:lvl2pPr>
            <a:lvl3pPr marL="0" marR="0" lvl="2" indent="0" algn="r" rtl="0">
              <a:lnSpc>
                <a:spcPct val="100000"/>
              </a:lnSpc>
              <a:spcBef>
                <a:spcPts val="0"/>
              </a:spcBef>
              <a:spcAft>
                <a:spcPts val="0"/>
              </a:spcAft>
              <a:buClr>
                <a:srgbClr val="000000"/>
              </a:buClr>
              <a:buSzPts val="1100"/>
              <a:buFont typeface="Arial"/>
              <a:buNone/>
              <a:defRPr sz="1496">
                <a:solidFill>
                  <a:srgbClr val="000000"/>
                </a:solidFill>
              </a:defRPr>
            </a:lvl3pPr>
            <a:lvl4pPr marL="0" marR="0" lvl="3" indent="0" algn="r" rtl="0">
              <a:lnSpc>
                <a:spcPct val="100000"/>
              </a:lnSpc>
              <a:spcBef>
                <a:spcPts val="0"/>
              </a:spcBef>
              <a:spcAft>
                <a:spcPts val="0"/>
              </a:spcAft>
              <a:buClr>
                <a:srgbClr val="000000"/>
              </a:buClr>
              <a:buSzPts val="1100"/>
              <a:buFont typeface="Arial"/>
              <a:buNone/>
              <a:defRPr sz="1496">
                <a:solidFill>
                  <a:srgbClr val="000000"/>
                </a:solidFill>
              </a:defRPr>
            </a:lvl4pPr>
            <a:lvl5pPr marL="0" marR="0" lvl="4" indent="0" algn="r" rtl="0">
              <a:lnSpc>
                <a:spcPct val="100000"/>
              </a:lnSpc>
              <a:spcBef>
                <a:spcPts val="0"/>
              </a:spcBef>
              <a:spcAft>
                <a:spcPts val="0"/>
              </a:spcAft>
              <a:buClr>
                <a:srgbClr val="000000"/>
              </a:buClr>
              <a:buSzPts val="1100"/>
              <a:buFont typeface="Arial"/>
              <a:buNone/>
              <a:defRPr sz="1496">
                <a:solidFill>
                  <a:srgbClr val="000000"/>
                </a:solidFill>
              </a:defRPr>
            </a:lvl5pPr>
            <a:lvl6pPr marL="0" marR="0" lvl="5" indent="0" algn="r" rtl="0">
              <a:lnSpc>
                <a:spcPct val="100000"/>
              </a:lnSpc>
              <a:spcBef>
                <a:spcPts val="0"/>
              </a:spcBef>
              <a:spcAft>
                <a:spcPts val="0"/>
              </a:spcAft>
              <a:buClr>
                <a:srgbClr val="000000"/>
              </a:buClr>
              <a:buSzPts val="1100"/>
              <a:buFont typeface="Arial"/>
              <a:buNone/>
              <a:defRPr sz="1496">
                <a:solidFill>
                  <a:srgbClr val="000000"/>
                </a:solidFill>
              </a:defRPr>
            </a:lvl6pPr>
            <a:lvl7pPr marL="0" marR="0" lvl="6" indent="0" algn="r" rtl="0">
              <a:lnSpc>
                <a:spcPct val="100000"/>
              </a:lnSpc>
              <a:spcBef>
                <a:spcPts val="0"/>
              </a:spcBef>
              <a:spcAft>
                <a:spcPts val="0"/>
              </a:spcAft>
              <a:buClr>
                <a:srgbClr val="000000"/>
              </a:buClr>
              <a:buSzPts val="1100"/>
              <a:buFont typeface="Arial"/>
              <a:buNone/>
              <a:defRPr sz="1496">
                <a:solidFill>
                  <a:srgbClr val="000000"/>
                </a:solidFill>
              </a:defRPr>
            </a:lvl7pPr>
            <a:lvl8pPr marL="0" marR="0" lvl="7" indent="0" algn="r" rtl="0">
              <a:lnSpc>
                <a:spcPct val="100000"/>
              </a:lnSpc>
              <a:spcBef>
                <a:spcPts val="0"/>
              </a:spcBef>
              <a:spcAft>
                <a:spcPts val="0"/>
              </a:spcAft>
              <a:buClr>
                <a:srgbClr val="000000"/>
              </a:buClr>
              <a:buSzPts val="1100"/>
              <a:buFont typeface="Arial"/>
              <a:buNone/>
              <a:defRPr sz="1496">
                <a:solidFill>
                  <a:srgbClr val="000000"/>
                </a:solidFill>
              </a:defRPr>
            </a:lvl8pPr>
            <a:lvl9pPr marL="0" marR="0" lvl="8" indent="0" algn="r" rtl="0">
              <a:lnSpc>
                <a:spcPct val="100000"/>
              </a:lnSpc>
              <a:spcBef>
                <a:spcPts val="0"/>
              </a:spcBef>
              <a:spcAft>
                <a:spcPts val="0"/>
              </a:spcAft>
              <a:buClr>
                <a:srgbClr val="000000"/>
              </a:buClr>
              <a:buSzPts val="1100"/>
              <a:buFont typeface="Arial"/>
              <a:buNone/>
              <a:defRPr sz="1496">
                <a:solidFill>
                  <a:srgbClr val="000000"/>
                </a:solidFill>
              </a:defRPr>
            </a:lvl9pPr>
          </a:lstStyle>
          <a:p>
            <a:fld id="{00000000-1234-1234-1234-123412341234}" type="slidenum">
              <a:rPr lang="en" smtClean="0"/>
              <a:pPr/>
              <a:t>‹#›</a:t>
            </a:fld>
            <a:endParaRPr lang="en" sz="1904"/>
          </a:p>
        </p:txBody>
      </p:sp>
    </p:spTree>
    <p:extLst>
      <p:ext uri="{BB962C8B-B14F-4D97-AF65-F5344CB8AC3E}">
        <p14:creationId xmlns:p14="http://schemas.microsoft.com/office/powerpoint/2010/main" val="34593945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332"/>
        <p:cNvGrpSpPr/>
        <p:nvPr/>
      </p:nvGrpSpPr>
      <p:grpSpPr>
        <a:xfrm>
          <a:off x="0" y="0"/>
          <a:ext cx="0" cy="0"/>
          <a:chOff x="0" y="0"/>
          <a:chExt cx="0" cy="0"/>
        </a:xfrm>
      </p:grpSpPr>
      <p:sp>
        <p:nvSpPr>
          <p:cNvPr id="333" name="Google Shape;333;p70"/>
          <p:cNvSpPr txBox="1">
            <a:spLocks noGrp="1"/>
          </p:cNvSpPr>
          <p:nvPr>
            <p:ph type="title"/>
          </p:nvPr>
        </p:nvSpPr>
        <p:spPr>
          <a:xfrm>
            <a:off x="621824" y="310868"/>
            <a:ext cx="11192828" cy="691905"/>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4080">
                <a:solidFill>
                  <a:srgbClr val="24292E"/>
                </a:solidFill>
              </a:defRPr>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spTree>
    <p:extLst>
      <p:ext uri="{BB962C8B-B14F-4D97-AF65-F5344CB8AC3E}">
        <p14:creationId xmlns:p14="http://schemas.microsoft.com/office/powerpoint/2010/main" val="35490687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334"/>
        <p:cNvGrpSpPr/>
        <p:nvPr/>
      </p:nvGrpSpPr>
      <p:grpSpPr>
        <a:xfrm>
          <a:off x="0" y="0"/>
          <a:ext cx="0" cy="0"/>
          <a:chOff x="0" y="0"/>
          <a:chExt cx="0" cy="0"/>
        </a:xfrm>
      </p:grpSpPr>
      <p:sp>
        <p:nvSpPr>
          <p:cNvPr id="335" name="Google Shape;335;p71"/>
          <p:cNvSpPr txBox="1">
            <a:spLocks noGrp="1"/>
          </p:cNvSpPr>
          <p:nvPr>
            <p:ph type="title"/>
          </p:nvPr>
        </p:nvSpPr>
        <p:spPr>
          <a:xfrm>
            <a:off x="423934" y="605180"/>
            <a:ext cx="11588608" cy="778801"/>
          </a:xfrm>
          <a:prstGeom prst="rect">
            <a:avLst/>
          </a:prstGeom>
        </p:spPr>
        <p:txBody>
          <a:bodyPr spcFirstLastPara="1" wrap="square" lIns="19050" tIns="19050" rIns="19050" bIns="19050" anchor="b" anchorCtr="0">
            <a:noAutofit/>
          </a:bodyPr>
          <a:lstStyle>
            <a:lvl1pPr lvl="0" rtl="0">
              <a:spcBef>
                <a:spcPts val="0"/>
              </a:spcBef>
              <a:spcAft>
                <a:spcPts val="0"/>
              </a:spcAft>
              <a:buSzPts val="5400"/>
              <a:buNone/>
              <a:defRPr/>
            </a:lvl1pPr>
            <a:lvl2pPr lvl="1" rtl="0">
              <a:spcBef>
                <a:spcPts val="0"/>
              </a:spcBef>
              <a:spcAft>
                <a:spcPts val="0"/>
              </a:spcAft>
              <a:buSzPts val="5400"/>
              <a:buNone/>
              <a:defRPr/>
            </a:lvl2pPr>
            <a:lvl3pPr lvl="2" rtl="0">
              <a:spcBef>
                <a:spcPts val="0"/>
              </a:spcBef>
              <a:spcAft>
                <a:spcPts val="0"/>
              </a:spcAft>
              <a:buSzPts val="5400"/>
              <a:buNone/>
              <a:defRPr/>
            </a:lvl3pPr>
            <a:lvl4pPr lvl="3" rtl="0">
              <a:spcBef>
                <a:spcPts val="0"/>
              </a:spcBef>
              <a:spcAft>
                <a:spcPts val="0"/>
              </a:spcAft>
              <a:buSzPts val="5400"/>
              <a:buNone/>
              <a:defRPr/>
            </a:lvl4pPr>
            <a:lvl5pPr lvl="4" rtl="0">
              <a:spcBef>
                <a:spcPts val="0"/>
              </a:spcBef>
              <a:spcAft>
                <a:spcPts val="0"/>
              </a:spcAft>
              <a:buSzPts val="5400"/>
              <a:buNone/>
              <a:defRPr/>
            </a:lvl5pPr>
            <a:lvl6pPr lvl="5" rtl="0">
              <a:spcBef>
                <a:spcPts val="0"/>
              </a:spcBef>
              <a:spcAft>
                <a:spcPts val="0"/>
              </a:spcAft>
              <a:buSzPts val="5400"/>
              <a:buNone/>
              <a:defRPr/>
            </a:lvl6pPr>
            <a:lvl7pPr lvl="6" rtl="0">
              <a:spcBef>
                <a:spcPts val="0"/>
              </a:spcBef>
              <a:spcAft>
                <a:spcPts val="0"/>
              </a:spcAft>
              <a:buSzPts val="5400"/>
              <a:buNone/>
              <a:defRPr/>
            </a:lvl7pPr>
            <a:lvl8pPr lvl="7" rtl="0">
              <a:spcBef>
                <a:spcPts val="0"/>
              </a:spcBef>
              <a:spcAft>
                <a:spcPts val="0"/>
              </a:spcAft>
              <a:buSzPts val="5400"/>
              <a:buNone/>
              <a:defRPr/>
            </a:lvl8pPr>
            <a:lvl9pPr lvl="8" rtl="0">
              <a:spcBef>
                <a:spcPts val="0"/>
              </a:spcBef>
              <a:spcAft>
                <a:spcPts val="0"/>
              </a:spcAft>
              <a:buSzPts val="5400"/>
              <a:buNone/>
              <a:defRPr/>
            </a:lvl9pPr>
          </a:lstStyle>
          <a:p>
            <a:endParaRPr/>
          </a:p>
        </p:txBody>
      </p:sp>
      <p:sp>
        <p:nvSpPr>
          <p:cNvPr id="336" name="Google Shape;336;p71"/>
          <p:cNvSpPr txBox="1">
            <a:spLocks noGrp="1"/>
          </p:cNvSpPr>
          <p:nvPr>
            <p:ph type="body" idx="1"/>
          </p:nvPr>
        </p:nvSpPr>
        <p:spPr>
          <a:xfrm>
            <a:off x="423934" y="1567223"/>
            <a:ext cx="11588608" cy="4645882"/>
          </a:xfrm>
          <a:prstGeom prst="rect">
            <a:avLst/>
          </a:prstGeom>
        </p:spPr>
        <p:txBody>
          <a:bodyPr spcFirstLastPara="1" wrap="square" lIns="19050" tIns="19050" rIns="19050" bIns="19050" anchor="ctr" anchorCtr="0">
            <a:noAutofit/>
          </a:bodyPr>
          <a:lstStyle>
            <a:lvl1pPr marL="621716" lvl="0" indent="-518096" rtl="0">
              <a:spcBef>
                <a:spcPts val="2040"/>
              </a:spcBef>
              <a:spcAft>
                <a:spcPts val="0"/>
              </a:spcAft>
              <a:buSzPts val="2400"/>
              <a:buChar char="•"/>
              <a:defRPr/>
            </a:lvl1pPr>
            <a:lvl2pPr marL="1243431" lvl="1" indent="-466287" rtl="0">
              <a:spcBef>
                <a:spcPts val="2040"/>
              </a:spcBef>
              <a:spcAft>
                <a:spcPts val="0"/>
              </a:spcAft>
              <a:buSzPts val="1800"/>
              <a:buChar char="-"/>
              <a:defRPr/>
            </a:lvl2pPr>
            <a:lvl3pPr marL="1865146" lvl="2" indent="-466287" rtl="0">
              <a:spcBef>
                <a:spcPts val="2040"/>
              </a:spcBef>
              <a:spcAft>
                <a:spcPts val="0"/>
              </a:spcAft>
              <a:buSzPts val="1800"/>
              <a:buChar char="-"/>
              <a:defRPr/>
            </a:lvl3pPr>
            <a:lvl4pPr marL="2486862" lvl="3" indent="-466287" rtl="0">
              <a:spcBef>
                <a:spcPts val="2040"/>
              </a:spcBef>
              <a:spcAft>
                <a:spcPts val="0"/>
              </a:spcAft>
              <a:buSzPts val="1800"/>
              <a:buChar char="-"/>
              <a:defRPr/>
            </a:lvl4pPr>
            <a:lvl5pPr marL="3108578" lvl="4" indent="-466287" rtl="0">
              <a:spcBef>
                <a:spcPts val="2040"/>
              </a:spcBef>
              <a:spcAft>
                <a:spcPts val="0"/>
              </a:spcAft>
              <a:buSzPts val="1800"/>
              <a:buChar char="-"/>
              <a:defRPr/>
            </a:lvl5pPr>
            <a:lvl6pPr marL="3730293" lvl="5" indent="-466287" rtl="0">
              <a:spcBef>
                <a:spcPts val="2040"/>
              </a:spcBef>
              <a:spcAft>
                <a:spcPts val="0"/>
              </a:spcAft>
              <a:buSzPts val="1800"/>
              <a:buChar char="-"/>
              <a:defRPr/>
            </a:lvl6pPr>
            <a:lvl7pPr marL="4352008" lvl="6" indent="-466287" rtl="0">
              <a:spcBef>
                <a:spcPts val="2040"/>
              </a:spcBef>
              <a:spcAft>
                <a:spcPts val="0"/>
              </a:spcAft>
              <a:buSzPts val="1800"/>
              <a:buChar char="-"/>
              <a:defRPr/>
            </a:lvl7pPr>
            <a:lvl8pPr marL="4973724" lvl="7" indent="-466287" rtl="0">
              <a:spcBef>
                <a:spcPts val="2040"/>
              </a:spcBef>
              <a:spcAft>
                <a:spcPts val="0"/>
              </a:spcAft>
              <a:buSzPts val="1800"/>
              <a:buChar char="-"/>
              <a:defRPr/>
            </a:lvl8pPr>
            <a:lvl9pPr marL="5595440" lvl="8" indent="-466287" rtl="0">
              <a:spcBef>
                <a:spcPts val="2040"/>
              </a:spcBef>
              <a:spcAft>
                <a:spcPts val="0"/>
              </a:spcAft>
              <a:buSzPts val="1800"/>
              <a:buChar char="-"/>
              <a:defRPr/>
            </a:lvl9pPr>
          </a:lstStyle>
          <a:p>
            <a:endParaRPr/>
          </a:p>
        </p:txBody>
      </p:sp>
      <p:sp>
        <p:nvSpPr>
          <p:cNvPr id="337" name="Google Shape;337;p71"/>
          <p:cNvSpPr txBox="1">
            <a:spLocks noGrp="1"/>
          </p:cNvSpPr>
          <p:nvPr>
            <p:ph type="sldNum" idx="12"/>
          </p:nvPr>
        </p:nvSpPr>
        <p:spPr>
          <a:xfrm>
            <a:off x="11523132" y="6341400"/>
            <a:ext cx="746270" cy="535247"/>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489977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Title Bottom 1">
  <p:cSld name="Title Bottom 1">
    <p:bg>
      <p:bgPr>
        <a:solidFill>
          <a:srgbClr val="FFFFFF"/>
        </a:solidFill>
        <a:effectLst/>
      </p:bgPr>
    </p:bg>
    <p:spTree>
      <p:nvGrpSpPr>
        <p:cNvPr id="1" name="Shape 338"/>
        <p:cNvGrpSpPr/>
        <p:nvPr/>
      </p:nvGrpSpPr>
      <p:grpSpPr>
        <a:xfrm>
          <a:off x="0" y="0"/>
          <a:ext cx="0" cy="0"/>
          <a:chOff x="0" y="0"/>
          <a:chExt cx="0" cy="0"/>
        </a:xfrm>
      </p:grpSpPr>
      <p:sp>
        <p:nvSpPr>
          <p:cNvPr id="339" name="Google Shape;339;p72"/>
          <p:cNvSpPr txBox="1">
            <a:spLocks noGrp="1"/>
          </p:cNvSpPr>
          <p:nvPr>
            <p:ph type="title"/>
          </p:nvPr>
        </p:nvSpPr>
        <p:spPr>
          <a:xfrm>
            <a:off x="621824" y="4973884"/>
            <a:ext cx="11192828" cy="1214506"/>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24292E"/>
              </a:buClr>
              <a:buSzPts val="3000"/>
              <a:buNone/>
              <a:defRPr sz="4080">
                <a:solidFill>
                  <a:srgbClr val="24292E"/>
                </a:solidFill>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4590195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_3_1">
  <p:cSld name="TITLE_3_1">
    <p:spTree>
      <p:nvGrpSpPr>
        <p:cNvPr id="1" name="Shape 340"/>
        <p:cNvGrpSpPr/>
        <p:nvPr/>
      </p:nvGrpSpPr>
      <p:grpSpPr>
        <a:xfrm>
          <a:off x="0" y="0"/>
          <a:ext cx="0" cy="0"/>
          <a:chOff x="0" y="0"/>
          <a:chExt cx="0" cy="0"/>
        </a:xfrm>
      </p:grpSpPr>
      <p:sp>
        <p:nvSpPr>
          <p:cNvPr id="341" name="Google Shape;341;p73"/>
          <p:cNvSpPr txBox="1">
            <a:spLocks noGrp="1"/>
          </p:cNvSpPr>
          <p:nvPr>
            <p:ph type="ctrTitle"/>
          </p:nvPr>
        </p:nvSpPr>
        <p:spPr>
          <a:xfrm>
            <a:off x="423945" y="1012530"/>
            <a:ext cx="11588608" cy="2791283"/>
          </a:xfrm>
          <a:prstGeom prst="rect">
            <a:avLst/>
          </a:prstGeom>
        </p:spPr>
        <p:txBody>
          <a:bodyPr spcFirstLastPara="1" wrap="square" lIns="19050" tIns="19050" rIns="19050" bIns="19050" anchor="b" anchorCtr="0">
            <a:noAutofit/>
          </a:bodyPr>
          <a:lstStyle>
            <a:lvl1pPr lvl="0" algn="ctr" rtl="0">
              <a:spcBef>
                <a:spcPts val="0"/>
              </a:spcBef>
              <a:spcAft>
                <a:spcPts val="0"/>
              </a:spcAft>
              <a:buSzPts val="5200"/>
              <a:buNone/>
              <a:defRPr sz="7071"/>
            </a:lvl1pPr>
            <a:lvl2pPr lvl="1" algn="ctr" rtl="0">
              <a:spcBef>
                <a:spcPts val="0"/>
              </a:spcBef>
              <a:spcAft>
                <a:spcPts val="0"/>
              </a:spcAft>
              <a:buSzPts val="5200"/>
              <a:buNone/>
              <a:defRPr sz="7071"/>
            </a:lvl2pPr>
            <a:lvl3pPr lvl="2" algn="ctr" rtl="0">
              <a:spcBef>
                <a:spcPts val="0"/>
              </a:spcBef>
              <a:spcAft>
                <a:spcPts val="0"/>
              </a:spcAft>
              <a:buSzPts val="5200"/>
              <a:buNone/>
              <a:defRPr sz="7071"/>
            </a:lvl3pPr>
            <a:lvl4pPr lvl="3" algn="ctr" rtl="0">
              <a:spcBef>
                <a:spcPts val="0"/>
              </a:spcBef>
              <a:spcAft>
                <a:spcPts val="0"/>
              </a:spcAft>
              <a:buSzPts val="5200"/>
              <a:buNone/>
              <a:defRPr sz="7071"/>
            </a:lvl4pPr>
            <a:lvl5pPr lvl="4" algn="ctr" rtl="0">
              <a:spcBef>
                <a:spcPts val="0"/>
              </a:spcBef>
              <a:spcAft>
                <a:spcPts val="0"/>
              </a:spcAft>
              <a:buSzPts val="5200"/>
              <a:buNone/>
              <a:defRPr sz="7071"/>
            </a:lvl5pPr>
            <a:lvl6pPr lvl="5" algn="ctr" rtl="0">
              <a:spcBef>
                <a:spcPts val="0"/>
              </a:spcBef>
              <a:spcAft>
                <a:spcPts val="0"/>
              </a:spcAft>
              <a:buSzPts val="5200"/>
              <a:buNone/>
              <a:defRPr sz="7071"/>
            </a:lvl6pPr>
            <a:lvl7pPr lvl="6" algn="ctr" rtl="0">
              <a:spcBef>
                <a:spcPts val="0"/>
              </a:spcBef>
              <a:spcAft>
                <a:spcPts val="0"/>
              </a:spcAft>
              <a:buSzPts val="5200"/>
              <a:buNone/>
              <a:defRPr sz="7071"/>
            </a:lvl7pPr>
            <a:lvl8pPr lvl="7" algn="ctr" rtl="0">
              <a:spcBef>
                <a:spcPts val="0"/>
              </a:spcBef>
              <a:spcAft>
                <a:spcPts val="0"/>
              </a:spcAft>
              <a:buSzPts val="5200"/>
              <a:buNone/>
              <a:defRPr sz="7071"/>
            </a:lvl8pPr>
            <a:lvl9pPr lvl="8" algn="ctr" rtl="0">
              <a:spcBef>
                <a:spcPts val="0"/>
              </a:spcBef>
              <a:spcAft>
                <a:spcPts val="0"/>
              </a:spcAft>
              <a:buSzPts val="5200"/>
              <a:buNone/>
              <a:defRPr sz="7071"/>
            </a:lvl9pPr>
          </a:lstStyle>
          <a:p>
            <a:endParaRPr/>
          </a:p>
        </p:txBody>
      </p:sp>
      <p:sp>
        <p:nvSpPr>
          <p:cNvPr id="342" name="Google Shape;342;p73"/>
          <p:cNvSpPr txBox="1">
            <a:spLocks noGrp="1"/>
          </p:cNvSpPr>
          <p:nvPr>
            <p:ph type="subTitle" idx="1"/>
          </p:nvPr>
        </p:nvSpPr>
        <p:spPr>
          <a:xfrm>
            <a:off x="423934" y="3854060"/>
            <a:ext cx="11588608" cy="1077838"/>
          </a:xfrm>
          <a:prstGeom prst="rect">
            <a:avLst/>
          </a:prstGeom>
        </p:spPr>
        <p:txBody>
          <a:bodyPr spcFirstLastPara="1" wrap="square" lIns="19050" tIns="19050" rIns="19050" bIns="19050" anchor="ctr" anchorCtr="0">
            <a:noAutofit/>
          </a:bodyPr>
          <a:lstStyle>
            <a:lvl1pPr lvl="0" algn="ctr" rtl="0">
              <a:lnSpc>
                <a:spcPct val="100000"/>
              </a:lnSpc>
              <a:spcBef>
                <a:spcPts val="2040"/>
              </a:spcBef>
              <a:spcAft>
                <a:spcPts val="0"/>
              </a:spcAft>
              <a:buSzPts val="2800"/>
              <a:buNone/>
              <a:defRPr sz="3807"/>
            </a:lvl1pPr>
            <a:lvl2pPr lvl="1" algn="ctr" rtl="0">
              <a:lnSpc>
                <a:spcPct val="100000"/>
              </a:lnSpc>
              <a:spcBef>
                <a:spcPts val="2040"/>
              </a:spcBef>
              <a:spcAft>
                <a:spcPts val="0"/>
              </a:spcAft>
              <a:buSzPts val="2800"/>
              <a:buNone/>
              <a:defRPr sz="3807"/>
            </a:lvl2pPr>
            <a:lvl3pPr lvl="2" algn="ctr" rtl="0">
              <a:lnSpc>
                <a:spcPct val="100000"/>
              </a:lnSpc>
              <a:spcBef>
                <a:spcPts val="2040"/>
              </a:spcBef>
              <a:spcAft>
                <a:spcPts val="0"/>
              </a:spcAft>
              <a:buSzPts val="2800"/>
              <a:buNone/>
              <a:defRPr sz="3807"/>
            </a:lvl3pPr>
            <a:lvl4pPr lvl="3" algn="ctr" rtl="0">
              <a:lnSpc>
                <a:spcPct val="100000"/>
              </a:lnSpc>
              <a:spcBef>
                <a:spcPts val="2040"/>
              </a:spcBef>
              <a:spcAft>
                <a:spcPts val="0"/>
              </a:spcAft>
              <a:buSzPts val="2800"/>
              <a:buNone/>
              <a:defRPr sz="3807"/>
            </a:lvl4pPr>
            <a:lvl5pPr lvl="4" algn="ctr" rtl="0">
              <a:lnSpc>
                <a:spcPct val="100000"/>
              </a:lnSpc>
              <a:spcBef>
                <a:spcPts val="2040"/>
              </a:spcBef>
              <a:spcAft>
                <a:spcPts val="0"/>
              </a:spcAft>
              <a:buSzPts val="2800"/>
              <a:buNone/>
              <a:defRPr sz="3807"/>
            </a:lvl5pPr>
            <a:lvl6pPr lvl="5" algn="ctr" rtl="0">
              <a:lnSpc>
                <a:spcPct val="100000"/>
              </a:lnSpc>
              <a:spcBef>
                <a:spcPts val="2040"/>
              </a:spcBef>
              <a:spcAft>
                <a:spcPts val="0"/>
              </a:spcAft>
              <a:buSzPts val="2800"/>
              <a:buNone/>
              <a:defRPr sz="3807"/>
            </a:lvl6pPr>
            <a:lvl7pPr lvl="6" algn="ctr" rtl="0">
              <a:lnSpc>
                <a:spcPct val="100000"/>
              </a:lnSpc>
              <a:spcBef>
                <a:spcPts val="2040"/>
              </a:spcBef>
              <a:spcAft>
                <a:spcPts val="0"/>
              </a:spcAft>
              <a:buSzPts val="2800"/>
              <a:buNone/>
              <a:defRPr sz="3807"/>
            </a:lvl7pPr>
            <a:lvl8pPr lvl="7" algn="ctr" rtl="0">
              <a:lnSpc>
                <a:spcPct val="100000"/>
              </a:lnSpc>
              <a:spcBef>
                <a:spcPts val="2040"/>
              </a:spcBef>
              <a:spcAft>
                <a:spcPts val="0"/>
              </a:spcAft>
              <a:buSzPts val="2800"/>
              <a:buNone/>
              <a:defRPr sz="3807"/>
            </a:lvl8pPr>
            <a:lvl9pPr lvl="8" algn="ctr" rtl="0">
              <a:lnSpc>
                <a:spcPct val="100000"/>
              </a:lnSpc>
              <a:spcBef>
                <a:spcPts val="2040"/>
              </a:spcBef>
              <a:spcAft>
                <a:spcPts val="0"/>
              </a:spcAft>
              <a:buSzPts val="2800"/>
              <a:buNone/>
              <a:defRPr sz="3807"/>
            </a:lvl9pPr>
          </a:lstStyle>
          <a:p>
            <a:endParaRPr/>
          </a:p>
        </p:txBody>
      </p:sp>
      <p:sp>
        <p:nvSpPr>
          <p:cNvPr id="343" name="Google Shape;343;p73"/>
          <p:cNvSpPr txBox="1">
            <a:spLocks noGrp="1"/>
          </p:cNvSpPr>
          <p:nvPr>
            <p:ph type="sldNum" idx="12"/>
          </p:nvPr>
        </p:nvSpPr>
        <p:spPr>
          <a:xfrm>
            <a:off x="11523132" y="6341400"/>
            <a:ext cx="746270" cy="535247"/>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697186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Code - Split/Blue">
  <p:cSld name="Code - Split/Blue">
    <p:spTree>
      <p:nvGrpSpPr>
        <p:cNvPr id="1" name="Shape 344"/>
        <p:cNvGrpSpPr/>
        <p:nvPr/>
      </p:nvGrpSpPr>
      <p:grpSpPr>
        <a:xfrm>
          <a:off x="0" y="0"/>
          <a:ext cx="0" cy="0"/>
          <a:chOff x="0" y="0"/>
          <a:chExt cx="0" cy="0"/>
        </a:xfrm>
      </p:grpSpPr>
      <p:sp>
        <p:nvSpPr>
          <p:cNvPr id="345" name="Google Shape;345;p74"/>
          <p:cNvSpPr/>
          <p:nvPr/>
        </p:nvSpPr>
        <p:spPr>
          <a:xfrm>
            <a:off x="6218237" y="0"/>
            <a:ext cx="6218238" cy="6994525"/>
          </a:xfrm>
          <a:prstGeom prst="rect">
            <a:avLst/>
          </a:prstGeom>
          <a:solidFill>
            <a:srgbClr val="1658C5"/>
          </a:solidFill>
          <a:ln>
            <a:noFill/>
          </a:ln>
        </p:spPr>
        <p:txBody>
          <a:bodyPr spcFirstLastPara="1" wrap="square" lIns="25906" tIns="25906" rIns="25906" bIns="25906"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32" b="0" i="0" u="none" strike="noStrike" cap="none">
              <a:solidFill>
                <a:srgbClr val="FFFFFF"/>
              </a:solidFill>
              <a:latin typeface="Helvetica Neue"/>
              <a:ea typeface="Helvetica Neue"/>
              <a:cs typeface="Helvetica Neue"/>
              <a:sym typeface="Helvetica Neue"/>
            </a:endParaRPr>
          </a:p>
        </p:txBody>
      </p:sp>
      <p:sp>
        <p:nvSpPr>
          <p:cNvPr id="346" name="Google Shape;346;p74"/>
          <p:cNvSpPr txBox="1">
            <a:spLocks noGrp="1"/>
          </p:cNvSpPr>
          <p:nvPr>
            <p:ph type="body" idx="1"/>
          </p:nvPr>
        </p:nvSpPr>
        <p:spPr>
          <a:xfrm>
            <a:off x="6840061" y="310868"/>
            <a:ext cx="5210834" cy="6217356"/>
          </a:xfrm>
          <a:prstGeom prst="rect">
            <a:avLst/>
          </a:prstGeom>
          <a:noFill/>
          <a:ln>
            <a:noFill/>
          </a:ln>
        </p:spPr>
        <p:txBody>
          <a:bodyPr spcFirstLastPara="1" wrap="square" lIns="0" tIns="19050" rIns="0" bIns="19050" anchor="t" anchorCtr="0">
            <a:noAutofit/>
          </a:bodyPr>
          <a:lstStyle>
            <a:lvl1pPr marL="621716" lvl="0"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1pPr>
            <a:lvl2pPr marL="1243431" lvl="1"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2pPr>
            <a:lvl3pPr marL="1865146" lvl="2"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3pPr>
            <a:lvl4pPr marL="2486862" lvl="3"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4pPr>
            <a:lvl5pPr marL="3108578" lvl="4"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5pPr>
            <a:lvl6pPr marL="3730293" lvl="5"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6pPr>
            <a:lvl7pPr marL="4352008" lvl="6"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7pPr>
            <a:lvl8pPr marL="4973724" lvl="7"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8pPr>
            <a:lvl9pPr marL="5595440" lvl="8"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9pPr>
          </a:lstStyle>
          <a:p>
            <a:endParaRPr/>
          </a:p>
        </p:txBody>
      </p:sp>
      <p:sp>
        <p:nvSpPr>
          <p:cNvPr id="347" name="Google Shape;347;p74"/>
          <p:cNvSpPr txBox="1">
            <a:spLocks noGrp="1"/>
          </p:cNvSpPr>
          <p:nvPr>
            <p:ph type="body" idx="2"/>
          </p:nvPr>
        </p:nvSpPr>
        <p:spPr>
          <a:xfrm>
            <a:off x="621824" y="310868"/>
            <a:ext cx="5210834" cy="6217356"/>
          </a:xfrm>
          <a:prstGeom prst="rect">
            <a:avLst/>
          </a:prstGeom>
          <a:noFill/>
          <a:ln>
            <a:noFill/>
          </a:ln>
        </p:spPr>
        <p:txBody>
          <a:bodyPr spcFirstLastPara="1" wrap="square" lIns="0" tIns="19050" rIns="0" bIns="19050" anchor="t" anchorCtr="0">
            <a:noAutofit/>
          </a:bodyPr>
          <a:lstStyle>
            <a:lvl1pPr marL="621716" lvl="0"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1pPr>
            <a:lvl2pPr marL="1243431" lvl="1"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2pPr>
            <a:lvl3pPr marL="1865146" lvl="2"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3pPr>
            <a:lvl4pPr marL="2486862" lvl="3"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4pPr>
            <a:lvl5pPr marL="3108578" lvl="4"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5pPr>
            <a:lvl6pPr marL="3730293" lvl="5"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6pPr>
            <a:lvl7pPr marL="4352008" lvl="6"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7pPr>
            <a:lvl8pPr marL="4973724" lvl="7"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8pPr>
            <a:lvl9pPr marL="5595440" lvl="8"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420293431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95760" y="597450"/>
            <a:ext cx="1393278" cy="298433"/>
          </a:xfrm>
          <a:prstGeom prst="rect">
            <a:avLst/>
          </a:prstGeom>
        </p:spPr>
      </p:pic>
      <p:sp>
        <p:nvSpPr>
          <p:cNvPr id="9" name="Title 1"/>
          <p:cNvSpPr>
            <a:spLocks noGrp="1"/>
          </p:cNvSpPr>
          <p:nvPr>
            <p:ph type="title" hasCustomPrompt="1"/>
          </p:nvPr>
        </p:nvSpPr>
        <p:spPr>
          <a:xfrm>
            <a:off x="595760" y="3039097"/>
            <a:ext cx="9324928" cy="565027"/>
          </a:xfrm>
          <a:noFill/>
        </p:spPr>
        <p:txBody>
          <a:bodyPr lIns="0" tIns="0" rIns="0" bIns="0" anchor="b" anchorCtr="0">
            <a:spAutoFit/>
          </a:bodyPr>
          <a:lstStyle>
            <a:lvl1pPr>
              <a:defRPr sz="3671"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760" y="4041283"/>
            <a:ext cx="9324928" cy="313904"/>
          </a:xfrm>
          <a:noFill/>
        </p:spPr>
        <p:txBody>
          <a:bodyPr wrap="square" lIns="0" tIns="0" rIns="0" bIns="0">
            <a:spAutoFit/>
          </a:bodyPr>
          <a:lstStyle>
            <a:lvl1pPr marL="0" indent="0">
              <a:spcBef>
                <a:spcPts val="0"/>
              </a:spcBef>
              <a:buNone/>
              <a:defRPr sz="203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52977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95759" y="597450"/>
            <a:ext cx="1393477" cy="298433"/>
          </a:xfrm>
          <a:prstGeom prst="rect">
            <a:avLst/>
          </a:prstGeom>
        </p:spPr>
      </p:pic>
      <p:sp>
        <p:nvSpPr>
          <p:cNvPr id="9" name="Title 1"/>
          <p:cNvSpPr>
            <a:spLocks noGrp="1"/>
          </p:cNvSpPr>
          <p:nvPr>
            <p:ph type="title" hasCustomPrompt="1"/>
          </p:nvPr>
        </p:nvSpPr>
        <p:spPr>
          <a:xfrm>
            <a:off x="595760" y="3039097"/>
            <a:ext cx="9324928" cy="565027"/>
          </a:xfrm>
          <a:noFill/>
        </p:spPr>
        <p:txBody>
          <a:bodyPr lIns="0" tIns="0" rIns="0" bIns="0" anchor="b" anchorCtr="0">
            <a:spAutoFit/>
          </a:bodyPr>
          <a:lstStyle>
            <a:lvl1pPr>
              <a:defRPr sz="3671"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760" y="4041283"/>
            <a:ext cx="9324928" cy="313904"/>
          </a:xfrm>
          <a:noFill/>
        </p:spPr>
        <p:txBody>
          <a:bodyPr wrap="square" lIns="0" tIns="0" rIns="0" bIns="0">
            <a:spAutoFit/>
          </a:bodyPr>
          <a:lstStyle>
            <a:lvl1pPr marL="0" indent="0">
              <a:spcBef>
                <a:spcPts val="0"/>
              </a:spcBef>
              <a:buNone/>
              <a:defRPr sz="203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4814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6"/>
            <a:ext cx="11239464"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77292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3" y="2711110"/>
            <a:ext cx="11533187" cy="615553"/>
          </a:xfrm>
        </p:spPr>
        <p:txBody>
          <a:bodyPr wrap="square" lIns="0" tIns="0" rIns="0" bIns="0">
            <a:spAutoFit/>
          </a:bodyPr>
          <a:lstStyle>
            <a:lvl1pPr>
              <a:lnSpc>
                <a:spcPct val="1000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260580033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6" y="1464075"/>
            <a:ext cx="11239464" cy="1644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6077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49"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838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6097"/>
            <a:ext cx="5315209" cy="1682523"/>
          </a:xfrm>
        </p:spPr>
        <p:txBody>
          <a:bodyPr wrap="square">
            <a:spAutoFit/>
          </a:bodyPr>
          <a:lstStyle>
            <a:lvl1pPr marL="236316" indent="-236316">
              <a:spcBef>
                <a:spcPts val="1248"/>
              </a:spcBef>
              <a:buClr>
                <a:schemeClr val="tx1"/>
              </a:buClr>
              <a:buFont typeface="Wingdings" panose="05000000000000000000" pitchFamily="2" charset="2"/>
              <a:buChar char=""/>
              <a:defRPr sz="2855" b="0">
                <a:latin typeface="Segoe UI Semilight" panose="020B0402040204020203" pitchFamily="34" charset="0"/>
                <a:cs typeface="Segoe UI Semilight" panose="020B0402040204020203" pitchFamily="34" charset="0"/>
              </a:defRPr>
            </a:lvl1pPr>
            <a:lvl2pPr marL="435406" indent="-174810">
              <a:buFont typeface="Wingdings" panose="05000000000000000000" pitchFamily="2" charset="2"/>
              <a:buChar char=""/>
              <a:defRPr sz="2039" b="0"/>
            </a:lvl2pPr>
            <a:lvl3pPr marL="652298" indent="-192614">
              <a:buFont typeface="Wingdings" panose="05000000000000000000" pitchFamily="2" charset="2"/>
              <a:buChar char=""/>
              <a:tabLst/>
              <a:defRPr sz="1632" b="0"/>
            </a:lvl3pPr>
            <a:lvl4pPr marL="844912" indent="-179666">
              <a:buFont typeface="Wingdings" panose="05000000000000000000" pitchFamily="2" charset="2"/>
              <a:buChar char=""/>
              <a:defRPr sz="1428" b="0"/>
            </a:lvl4pPr>
            <a:lvl5pPr marL="1044001" indent="-173191">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6348" y="1466097"/>
            <a:ext cx="5315209" cy="1682523"/>
          </a:xfrm>
        </p:spPr>
        <p:txBody>
          <a:bodyPr wrap="square">
            <a:spAutoFit/>
          </a:bodyPr>
          <a:lstStyle>
            <a:lvl1pPr marL="236316" indent="-236316">
              <a:spcBef>
                <a:spcPts val="1248"/>
              </a:spcBef>
              <a:buClr>
                <a:schemeClr val="tx1"/>
              </a:buClr>
              <a:buFont typeface="Wingdings" panose="05000000000000000000" pitchFamily="2" charset="2"/>
              <a:buChar char=""/>
              <a:defRPr sz="2855" b="0">
                <a:latin typeface="Segoe UI Semilight" panose="020B0402040204020203" pitchFamily="34" charset="0"/>
                <a:cs typeface="Segoe UI Semilight" panose="020B0402040204020203" pitchFamily="34" charset="0"/>
              </a:defRPr>
            </a:lvl1pPr>
            <a:lvl2pPr marL="435406" indent="-174810">
              <a:buFont typeface="Wingdings" panose="05000000000000000000" pitchFamily="2" charset="2"/>
              <a:buChar char=""/>
              <a:defRPr sz="2039" b="0"/>
            </a:lvl2pPr>
            <a:lvl3pPr marL="652298" indent="-192614">
              <a:buFont typeface="Wingdings" panose="05000000000000000000" pitchFamily="2" charset="2"/>
              <a:buChar char=""/>
              <a:tabLst/>
              <a:defRPr sz="1632" b="0"/>
            </a:lvl3pPr>
            <a:lvl4pPr marL="844912" indent="-179666">
              <a:buFont typeface="Wingdings" panose="05000000000000000000" pitchFamily="2" charset="2"/>
              <a:buChar char=""/>
              <a:defRPr sz="1428" b="0"/>
            </a:lvl4pPr>
            <a:lvl5pPr marL="1044001" indent="-173191">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40295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140146"/>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495596"/>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760" y="466302"/>
            <a:ext cx="5617412" cy="379824"/>
          </a:xfrm>
        </p:spPr>
        <p:txBody>
          <a:bodyPr tIns="64008"/>
          <a:lstStyle>
            <a:lvl1pPr>
              <a:defRPr sz="203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7593681"/>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2065976"/>
            <a:ext cx="4244332" cy="1130053"/>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313904"/>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698204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932236"/>
            <a:ext cx="4244332" cy="1130053"/>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734577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3040994"/>
            <a:ext cx="4242842" cy="878930"/>
          </a:xfrm>
        </p:spPr>
        <p:txBody>
          <a:bodyPr wrap="square" anchor="t">
            <a:spAutoFit/>
          </a:bodyPr>
          <a:lstStyle>
            <a:lvl1pPr>
              <a:lnSpc>
                <a:spcPct val="100000"/>
              </a:lnSpc>
              <a:defRPr sz="285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4141679"/>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3607"/>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795" y="4056499"/>
            <a:ext cx="9324928" cy="313904"/>
          </a:xfrm>
          <a:noFill/>
        </p:spPr>
        <p:txBody>
          <a:bodyPr lIns="0" tIns="0" rIns="0" bIns="0">
            <a:spAutoFit/>
          </a:bodyPr>
          <a:lstStyle>
            <a:lvl1pPr marL="0" indent="0">
              <a:spcBef>
                <a:spcPts val="0"/>
              </a:spcBef>
              <a:spcAft>
                <a:spcPts val="0"/>
              </a:spcAft>
              <a:buFont typeface="Arial" panose="020B0604020202020204" pitchFamily="34" charset="0"/>
              <a:buNone/>
              <a:defRPr sz="203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33012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3607"/>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795" y="4056499"/>
            <a:ext cx="9324928" cy="313904"/>
          </a:xfrm>
          <a:noFill/>
        </p:spPr>
        <p:txBody>
          <a:bodyPr lIns="0" tIns="0" rIns="0" bIns="0">
            <a:spAutoFit/>
          </a:bodyPr>
          <a:lstStyle>
            <a:lvl1pPr marL="0" indent="0">
              <a:spcBef>
                <a:spcPts val="0"/>
              </a:spcBef>
              <a:spcAft>
                <a:spcPts val="0"/>
              </a:spcAft>
              <a:buFont typeface="Arial" panose="020B0604020202020204" pitchFamily="34" charset="0"/>
              <a:buNone/>
              <a:defRPr sz="203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3329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5266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66613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5517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8440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03294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462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60" y="1465291"/>
            <a:ext cx="11239464" cy="1946203"/>
          </a:xfrm>
        </p:spPr>
        <p:txBody>
          <a:bodyPr/>
          <a:lstStyle>
            <a:lvl1pPr marL="0" indent="0">
              <a:buNone/>
              <a:defRPr sz="28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6451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760" y="6281748"/>
            <a:ext cx="457081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557"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95760" y="597450"/>
            <a:ext cx="1393278" cy="298433"/>
          </a:xfrm>
          <a:prstGeom prst="rect">
            <a:avLst/>
          </a:prstGeom>
        </p:spPr>
      </p:pic>
    </p:spTree>
    <p:extLst>
      <p:ext uri="{BB962C8B-B14F-4D97-AF65-F5344CB8AC3E}">
        <p14:creationId xmlns:p14="http://schemas.microsoft.com/office/powerpoint/2010/main" val="2113291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073492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b" anchorCtr="0">
            <a:noAutofit/>
          </a:bodyPr>
          <a:lstStyle>
            <a:lvl1pPr>
              <a:defRPr lang="en-US" sz="4800" spc="-50" baseline="0" dirty="0">
                <a:solidFill>
                  <a:schemeClr val="tx2"/>
                </a:solidFill>
                <a:latin typeface="+mj-lt"/>
              </a:defRPr>
            </a:lvl1pPr>
          </a:lstStyle>
          <a:p>
            <a:pPr marL="0" lvl="0">
              <a:lnSpc>
                <a:spcPts val="5600"/>
              </a:lnSpc>
            </a:pPr>
            <a:r>
              <a:rPr lang="en-US"/>
              <a:t>Demo:</a:t>
            </a:r>
            <a:br>
              <a:rPr lang="en-US"/>
            </a:br>
            <a:r>
              <a:rPr lang="en-US"/>
              <a:t>Section title</a:t>
            </a:r>
          </a:p>
        </p:txBody>
      </p:sp>
    </p:spTree>
    <p:extLst>
      <p:ext uri="{BB962C8B-B14F-4D97-AF65-F5344CB8AC3E}">
        <p14:creationId xmlns:p14="http://schemas.microsoft.com/office/powerpoint/2010/main" val="355436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7AEA-5270-4D79-B21D-CA7C865D8F56}"/>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AU"/>
          </a:p>
        </p:txBody>
      </p:sp>
      <p:sp>
        <p:nvSpPr>
          <p:cNvPr id="3" name="Subtitle 2">
            <a:extLst>
              <a:ext uri="{FF2B5EF4-FFF2-40B4-BE49-F238E27FC236}">
                <a16:creationId xmlns:a16="http://schemas.microsoft.com/office/drawing/2014/main" id="{116B6EA3-E85A-42EB-A9FC-1162A4A67FC3}"/>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1F3250B-0005-4B65-A13F-9001A6CFB0AF}"/>
              </a:ext>
            </a:extLst>
          </p:cNvPr>
          <p:cNvSpPr>
            <a:spLocks noGrp="1"/>
          </p:cNvSpPr>
          <p:nvPr>
            <p:ph type="dt" sz="half" idx="10"/>
          </p:nvPr>
        </p:nvSpPr>
        <p:spPr/>
        <p:txBody>
          <a:bodyPr/>
          <a:lstStyle/>
          <a:p>
            <a:fld id="{7DE36376-A02E-4FEF-B1D8-B5142E3442D0}" type="datetimeFigureOut">
              <a:rPr lang="en-AU" smtClean="0"/>
              <a:t>29/10/2021</a:t>
            </a:fld>
            <a:endParaRPr lang="en-AU"/>
          </a:p>
        </p:txBody>
      </p:sp>
      <p:sp>
        <p:nvSpPr>
          <p:cNvPr id="5" name="Footer Placeholder 4">
            <a:extLst>
              <a:ext uri="{FF2B5EF4-FFF2-40B4-BE49-F238E27FC236}">
                <a16:creationId xmlns:a16="http://schemas.microsoft.com/office/drawing/2014/main" id="{9EFC3877-3181-4DAF-9610-0E943567AB2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5A0B7E-2F60-4E65-AB4C-086C57F6DCF4}"/>
              </a:ext>
            </a:extLst>
          </p:cNvPr>
          <p:cNvSpPr>
            <a:spLocks noGrp="1"/>
          </p:cNvSpPr>
          <p:nvPr>
            <p:ph type="sldNum" sz="quarter" idx="12"/>
          </p:nvPr>
        </p:nvSpPr>
        <p:spPr/>
        <p:txBody>
          <a:bodyPr/>
          <a:lstStyle/>
          <a:p>
            <a:fld id="{34EE4958-DE27-4EEF-9F8F-6F0267521BEC}" type="slidenum">
              <a:rPr lang="en-AU" smtClean="0"/>
              <a:t>‹#›</a:t>
            </a:fld>
            <a:endParaRPr lang="en-AU"/>
          </a:p>
        </p:txBody>
      </p:sp>
    </p:spTree>
    <p:extLst>
      <p:ext uri="{BB962C8B-B14F-4D97-AF65-F5344CB8AC3E}">
        <p14:creationId xmlns:p14="http://schemas.microsoft.com/office/powerpoint/2010/main" val="11947707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08D1-4443-4961-B2A9-FE95DB66157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217B215-636B-4749-B824-3F50A07FFF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06B54E-3305-4E27-BD48-3CB99B47E981}"/>
              </a:ext>
            </a:extLst>
          </p:cNvPr>
          <p:cNvSpPr>
            <a:spLocks noGrp="1"/>
          </p:cNvSpPr>
          <p:nvPr>
            <p:ph type="dt" sz="half" idx="10"/>
          </p:nvPr>
        </p:nvSpPr>
        <p:spPr/>
        <p:txBody>
          <a:bodyPr/>
          <a:lstStyle/>
          <a:p>
            <a:fld id="{7DE36376-A02E-4FEF-B1D8-B5142E3442D0}" type="datetimeFigureOut">
              <a:rPr lang="en-AU" smtClean="0"/>
              <a:t>29/10/2021</a:t>
            </a:fld>
            <a:endParaRPr lang="en-AU"/>
          </a:p>
        </p:txBody>
      </p:sp>
      <p:sp>
        <p:nvSpPr>
          <p:cNvPr id="5" name="Footer Placeholder 4">
            <a:extLst>
              <a:ext uri="{FF2B5EF4-FFF2-40B4-BE49-F238E27FC236}">
                <a16:creationId xmlns:a16="http://schemas.microsoft.com/office/drawing/2014/main" id="{2C19F339-6B6C-40B4-A72E-682537DD3F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BCBEB37-06E0-4DD8-85EB-84F9B6A6F82D}"/>
              </a:ext>
            </a:extLst>
          </p:cNvPr>
          <p:cNvSpPr>
            <a:spLocks noGrp="1"/>
          </p:cNvSpPr>
          <p:nvPr>
            <p:ph type="sldNum" sz="quarter" idx="12"/>
          </p:nvPr>
        </p:nvSpPr>
        <p:spPr/>
        <p:txBody>
          <a:bodyPr/>
          <a:lstStyle/>
          <a:p>
            <a:fld id="{34EE4958-DE27-4EEF-9F8F-6F0267521BEC}" type="slidenum">
              <a:rPr lang="en-AU" smtClean="0"/>
              <a:t>‹#›</a:t>
            </a:fld>
            <a:endParaRPr lang="en-AU"/>
          </a:p>
        </p:txBody>
      </p:sp>
    </p:spTree>
    <p:extLst>
      <p:ext uri="{BB962C8B-B14F-4D97-AF65-F5344CB8AC3E}">
        <p14:creationId xmlns:p14="http://schemas.microsoft.com/office/powerpoint/2010/main" val="4546697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2C8F-F2F8-4A63-9A96-B277441AA53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52D3856-FB5F-401E-9049-DDAAB789B2C6}"/>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2D5D60-01B2-47CF-AE70-665A427AB4F0}"/>
              </a:ext>
            </a:extLst>
          </p:cNvPr>
          <p:cNvSpPr>
            <a:spLocks noGrp="1"/>
          </p:cNvSpPr>
          <p:nvPr>
            <p:ph type="dt" sz="half" idx="10"/>
          </p:nvPr>
        </p:nvSpPr>
        <p:spPr/>
        <p:txBody>
          <a:bodyPr/>
          <a:lstStyle/>
          <a:p>
            <a:fld id="{7DE36376-A02E-4FEF-B1D8-B5142E3442D0}" type="datetimeFigureOut">
              <a:rPr lang="en-AU" smtClean="0"/>
              <a:t>29/10/2021</a:t>
            </a:fld>
            <a:endParaRPr lang="en-AU"/>
          </a:p>
        </p:txBody>
      </p:sp>
      <p:sp>
        <p:nvSpPr>
          <p:cNvPr id="5" name="Footer Placeholder 4">
            <a:extLst>
              <a:ext uri="{FF2B5EF4-FFF2-40B4-BE49-F238E27FC236}">
                <a16:creationId xmlns:a16="http://schemas.microsoft.com/office/drawing/2014/main" id="{F1DAB278-C2A6-423C-9CD0-1D2387EAF2B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DDA17D7-5514-4EC0-B178-1414DA2B4425}"/>
              </a:ext>
            </a:extLst>
          </p:cNvPr>
          <p:cNvSpPr>
            <a:spLocks noGrp="1"/>
          </p:cNvSpPr>
          <p:nvPr>
            <p:ph type="sldNum" sz="quarter" idx="12"/>
          </p:nvPr>
        </p:nvSpPr>
        <p:spPr/>
        <p:txBody>
          <a:bodyPr/>
          <a:lstStyle/>
          <a:p>
            <a:fld id="{34EE4958-DE27-4EEF-9F8F-6F0267521BEC}" type="slidenum">
              <a:rPr lang="en-AU" smtClean="0"/>
              <a:t>‹#›</a:t>
            </a:fld>
            <a:endParaRPr lang="en-AU"/>
          </a:p>
        </p:txBody>
      </p:sp>
    </p:spTree>
    <p:extLst>
      <p:ext uri="{BB962C8B-B14F-4D97-AF65-F5344CB8AC3E}">
        <p14:creationId xmlns:p14="http://schemas.microsoft.com/office/powerpoint/2010/main" val="417973334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2F48-2DF3-4164-A423-3A079862101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3DD55C0-E40E-4E3F-AC08-16D1A5F9D6D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6D7EA03-C964-4AB4-839A-191A6B15BA5F}"/>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C839E22-6E79-4652-B4BD-2F4DD5EF1D37}"/>
              </a:ext>
            </a:extLst>
          </p:cNvPr>
          <p:cNvSpPr>
            <a:spLocks noGrp="1"/>
          </p:cNvSpPr>
          <p:nvPr>
            <p:ph type="dt" sz="half" idx="10"/>
          </p:nvPr>
        </p:nvSpPr>
        <p:spPr/>
        <p:txBody>
          <a:bodyPr/>
          <a:lstStyle/>
          <a:p>
            <a:fld id="{7DE36376-A02E-4FEF-B1D8-B5142E3442D0}" type="datetimeFigureOut">
              <a:rPr lang="en-AU" smtClean="0"/>
              <a:t>29/10/2021</a:t>
            </a:fld>
            <a:endParaRPr lang="en-AU"/>
          </a:p>
        </p:txBody>
      </p:sp>
      <p:sp>
        <p:nvSpPr>
          <p:cNvPr id="6" name="Footer Placeholder 5">
            <a:extLst>
              <a:ext uri="{FF2B5EF4-FFF2-40B4-BE49-F238E27FC236}">
                <a16:creationId xmlns:a16="http://schemas.microsoft.com/office/drawing/2014/main" id="{EA267333-6792-4D40-90F6-6EEA35FA2AF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1D049DC-6BF5-4EF2-8872-123B88562823}"/>
              </a:ext>
            </a:extLst>
          </p:cNvPr>
          <p:cNvSpPr>
            <a:spLocks noGrp="1"/>
          </p:cNvSpPr>
          <p:nvPr>
            <p:ph type="sldNum" sz="quarter" idx="12"/>
          </p:nvPr>
        </p:nvSpPr>
        <p:spPr/>
        <p:txBody>
          <a:bodyPr/>
          <a:lstStyle/>
          <a:p>
            <a:fld id="{34EE4958-DE27-4EEF-9F8F-6F0267521BEC}" type="slidenum">
              <a:rPr lang="en-AU" smtClean="0"/>
              <a:t>‹#›</a:t>
            </a:fld>
            <a:endParaRPr lang="en-AU"/>
          </a:p>
        </p:txBody>
      </p:sp>
    </p:spTree>
    <p:extLst>
      <p:ext uri="{BB962C8B-B14F-4D97-AF65-F5344CB8AC3E}">
        <p14:creationId xmlns:p14="http://schemas.microsoft.com/office/powerpoint/2010/main" val="101967112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013F-5DE7-44B7-94A2-8DAE5FBB110C}"/>
              </a:ext>
            </a:extLst>
          </p:cNvPr>
          <p:cNvSpPr>
            <a:spLocks noGrp="1"/>
          </p:cNvSpPr>
          <p:nvPr>
            <p:ph type="title"/>
          </p:nvPr>
        </p:nvSpPr>
        <p:spPr>
          <a:xfrm>
            <a:off x="856627" y="372394"/>
            <a:ext cx="10726460" cy="1351952"/>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C3AFC2A-FFED-4274-96E3-485175A2E6C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F83ED999-9AEF-4431-8B56-421379A793FE}"/>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DE45956A-D11C-402D-8198-B34A1DD1611B}"/>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A51D0826-5C38-4472-861D-69F0E24E392F}"/>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B34BA1E-EBE7-4FBB-9689-ABA11E3F0637}"/>
              </a:ext>
            </a:extLst>
          </p:cNvPr>
          <p:cNvSpPr>
            <a:spLocks noGrp="1"/>
          </p:cNvSpPr>
          <p:nvPr>
            <p:ph type="dt" sz="half" idx="10"/>
          </p:nvPr>
        </p:nvSpPr>
        <p:spPr/>
        <p:txBody>
          <a:bodyPr/>
          <a:lstStyle/>
          <a:p>
            <a:fld id="{7DE36376-A02E-4FEF-B1D8-B5142E3442D0}" type="datetimeFigureOut">
              <a:rPr lang="en-AU" smtClean="0"/>
              <a:t>29/10/2021</a:t>
            </a:fld>
            <a:endParaRPr lang="en-AU"/>
          </a:p>
        </p:txBody>
      </p:sp>
      <p:sp>
        <p:nvSpPr>
          <p:cNvPr id="8" name="Footer Placeholder 7">
            <a:extLst>
              <a:ext uri="{FF2B5EF4-FFF2-40B4-BE49-F238E27FC236}">
                <a16:creationId xmlns:a16="http://schemas.microsoft.com/office/drawing/2014/main" id="{B5A47E63-72E5-4091-97D6-C516A9E42C4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3607E8A-F334-4A75-8C55-A05F2C45E73E}"/>
              </a:ext>
            </a:extLst>
          </p:cNvPr>
          <p:cNvSpPr>
            <a:spLocks noGrp="1"/>
          </p:cNvSpPr>
          <p:nvPr>
            <p:ph type="sldNum" sz="quarter" idx="12"/>
          </p:nvPr>
        </p:nvSpPr>
        <p:spPr/>
        <p:txBody>
          <a:bodyPr/>
          <a:lstStyle/>
          <a:p>
            <a:fld id="{34EE4958-DE27-4EEF-9F8F-6F0267521BEC}" type="slidenum">
              <a:rPr lang="en-AU" smtClean="0"/>
              <a:t>‹#›</a:t>
            </a:fld>
            <a:endParaRPr lang="en-AU"/>
          </a:p>
        </p:txBody>
      </p:sp>
    </p:spTree>
    <p:extLst>
      <p:ext uri="{BB962C8B-B14F-4D97-AF65-F5344CB8AC3E}">
        <p14:creationId xmlns:p14="http://schemas.microsoft.com/office/powerpoint/2010/main" val="2637917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66908-1A6F-4D16-8923-8EFC2D85BE8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A9372D5-D80C-4ACC-8747-FA559EAF62E5}"/>
              </a:ext>
            </a:extLst>
          </p:cNvPr>
          <p:cNvSpPr>
            <a:spLocks noGrp="1"/>
          </p:cNvSpPr>
          <p:nvPr>
            <p:ph type="dt" sz="half" idx="10"/>
          </p:nvPr>
        </p:nvSpPr>
        <p:spPr/>
        <p:txBody>
          <a:bodyPr/>
          <a:lstStyle/>
          <a:p>
            <a:fld id="{7DE36376-A02E-4FEF-B1D8-B5142E3442D0}" type="datetimeFigureOut">
              <a:rPr lang="en-AU" smtClean="0"/>
              <a:t>29/10/2021</a:t>
            </a:fld>
            <a:endParaRPr lang="en-AU"/>
          </a:p>
        </p:txBody>
      </p:sp>
      <p:sp>
        <p:nvSpPr>
          <p:cNvPr id="4" name="Footer Placeholder 3">
            <a:extLst>
              <a:ext uri="{FF2B5EF4-FFF2-40B4-BE49-F238E27FC236}">
                <a16:creationId xmlns:a16="http://schemas.microsoft.com/office/drawing/2014/main" id="{C2904C9C-C317-4A2C-941C-1FD54A62D92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273954F0-CF75-4935-9E7C-88D7F8EA7756}"/>
              </a:ext>
            </a:extLst>
          </p:cNvPr>
          <p:cNvSpPr>
            <a:spLocks noGrp="1"/>
          </p:cNvSpPr>
          <p:nvPr>
            <p:ph type="sldNum" sz="quarter" idx="12"/>
          </p:nvPr>
        </p:nvSpPr>
        <p:spPr/>
        <p:txBody>
          <a:bodyPr/>
          <a:lstStyle/>
          <a:p>
            <a:fld id="{34EE4958-DE27-4EEF-9F8F-6F0267521BEC}" type="slidenum">
              <a:rPr lang="en-AU" smtClean="0"/>
              <a:t>‹#›</a:t>
            </a:fld>
            <a:endParaRPr lang="en-AU"/>
          </a:p>
        </p:txBody>
      </p:sp>
    </p:spTree>
    <p:extLst>
      <p:ext uri="{BB962C8B-B14F-4D97-AF65-F5344CB8AC3E}">
        <p14:creationId xmlns:p14="http://schemas.microsoft.com/office/powerpoint/2010/main" val="36057993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D09C7F-B35D-4E23-8A31-98547D327BDE}"/>
              </a:ext>
            </a:extLst>
          </p:cNvPr>
          <p:cNvSpPr>
            <a:spLocks noGrp="1"/>
          </p:cNvSpPr>
          <p:nvPr>
            <p:ph type="dt" sz="half" idx="10"/>
          </p:nvPr>
        </p:nvSpPr>
        <p:spPr/>
        <p:txBody>
          <a:bodyPr/>
          <a:lstStyle/>
          <a:p>
            <a:fld id="{7DE36376-A02E-4FEF-B1D8-B5142E3442D0}" type="datetimeFigureOut">
              <a:rPr lang="en-AU" smtClean="0"/>
              <a:t>29/10/2021</a:t>
            </a:fld>
            <a:endParaRPr lang="en-AU"/>
          </a:p>
        </p:txBody>
      </p:sp>
      <p:sp>
        <p:nvSpPr>
          <p:cNvPr id="3" name="Footer Placeholder 2">
            <a:extLst>
              <a:ext uri="{FF2B5EF4-FFF2-40B4-BE49-F238E27FC236}">
                <a16:creationId xmlns:a16="http://schemas.microsoft.com/office/drawing/2014/main" id="{48D69514-FFA7-4EDA-8C87-2C03221C327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2BEC227-4EED-4638-BB94-6AB90A3DD3BB}"/>
              </a:ext>
            </a:extLst>
          </p:cNvPr>
          <p:cNvSpPr>
            <a:spLocks noGrp="1"/>
          </p:cNvSpPr>
          <p:nvPr>
            <p:ph type="sldNum" sz="quarter" idx="12"/>
          </p:nvPr>
        </p:nvSpPr>
        <p:spPr/>
        <p:txBody>
          <a:bodyPr/>
          <a:lstStyle/>
          <a:p>
            <a:fld id="{34EE4958-DE27-4EEF-9F8F-6F0267521BEC}" type="slidenum">
              <a:rPr lang="en-AU" smtClean="0"/>
              <a:t>‹#›</a:t>
            </a:fld>
            <a:endParaRPr lang="en-AU"/>
          </a:p>
        </p:txBody>
      </p:sp>
    </p:spTree>
    <p:extLst>
      <p:ext uri="{BB962C8B-B14F-4D97-AF65-F5344CB8AC3E}">
        <p14:creationId xmlns:p14="http://schemas.microsoft.com/office/powerpoint/2010/main" val="178525384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7F36-B806-4BA0-82F6-670944DA5895}"/>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6308EE2-CBF0-40C5-B323-9D3FC8A0A9CA}"/>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E019D1B-38F1-4A94-B551-F539F0808F9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A27196CB-A0F3-4EE1-B851-666D0564DCAC}"/>
              </a:ext>
            </a:extLst>
          </p:cNvPr>
          <p:cNvSpPr>
            <a:spLocks noGrp="1"/>
          </p:cNvSpPr>
          <p:nvPr>
            <p:ph type="dt" sz="half" idx="10"/>
          </p:nvPr>
        </p:nvSpPr>
        <p:spPr/>
        <p:txBody>
          <a:bodyPr/>
          <a:lstStyle/>
          <a:p>
            <a:fld id="{7DE36376-A02E-4FEF-B1D8-B5142E3442D0}" type="datetimeFigureOut">
              <a:rPr lang="en-AU" smtClean="0"/>
              <a:t>29/10/2021</a:t>
            </a:fld>
            <a:endParaRPr lang="en-AU"/>
          </a:p>
        </p:txBody>
      </p:sp>
      <p:sp>
        <p:nvSpPr>
          <p:cNvPr id="6" name="Footer Placeholder 5">
            <a:extLst>
              <a:ext uri="{FF2B5EF4-FFF2-40B4-BE49-F238E27FC236}">
                <a16:creationId xmlns:a16="http://schemas.microsoft.com/office/drawing/2014/main" id="{CD36804E-3BC0-42F9-9F6D-8FF77B20EF5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BDB45BD-6699-472C-95BA-8B3E016099B0}"/>
              </a:ext>
            </a:extLst>
          </p:cNvPr>
          <p:cNvSpPr>
            <a:spLocks noGrp="1"/>
          </p:cNvSpPr>
          <p:nvPr>
            <p:ph type="sldNum" sz="quarter" idx="12"/>
          </p:nvPr>
        </p:nvSpPr>
        <p:spPr/>
        <p:txBody>
          <a:bodyPr/>
          <a:lstStyle/>
          <a:p>
            <a:fld id="{34EE4958-DE27-4EEF-9F8F-6F0267521BEC}" type="slidenum">
              <a:rPr lang="en-AU" smtClean="0"/>
              <a:t>‹#›</a:t>
            </a:fld>
            <a:endParaRPr lang="en-AU"/>
          </a:p>
        </p:txBody>
      </p:sp>
    </p:spTree>
    <p:extLst>
      <p:ext uri="{BB962C8B-B14F-4D97-AF65-F5344CB8AC3E}">
        <p14:creationId xmlns:p14="http://schemas.microsoft.com/office/powerpoint/2010/main" val="11713505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CA87-5F39-4FB8-AF9B-E241AD92D967}"/>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9A4E410-38F8-428E-B139-171790CED949}"/>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AU"/>
          </a:p>
        </p:txBody>
      </p:sp>
      <p:sp>
        <p:nvSpPr>
          <p:cNvPr id="4" name="Text Placeholder 3">
            <a:extLst>
              <a:ext uri="{FF2B5EF4-FFF2-40B4-BE49-F238E27FC236}">
                <a16:creationId xmlns:a16="http://schemas.microsoft.com/office/drawing/2014/main" id="{8F29648E-46E9-4E0F-98A1-26F40E61B34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750A6AF-53CC-494A-B1A4-2E7B5382372A}"/>
              </a:ext>
            </a:extLst>
          </p:cNvPr>
          <p:cNvSpPr>
            <a:spLocks noGrp="1"/>
          </p:cNvSpPr>
          <p:nvPr>
            <p:ph type="dt" sz="half" idx="10"/>
          </p:nvPr>
        </p:nvSpPr>
        <p:spPr/>
        <p:txBody>
          <a:bodyPr/>
          <a:lstStyle/>
          <a:p>
            <a:fld id="{7DE36376-A02E-4FEF-B1D8-B5142E3442D0}" type="datetimeFigureOut">
              <a:rPr lang="en-AU" smtClean="0"/>
              <a:t>29/10/2021</a:t>
            </a:fld>
            <a:endParaRPr lang="en-AU"/>
          </a:p>
        </p:txBody>
      </p:sp>
      <p:sp>
        <p:nvSpPr>
          <p:cNvPr id="6" name="Footer Placeholder 5">
            <a:extLst>
              <a:ext uri="{FF2B5EF4-FFF2-40B4-BE49-F238E27FC236}">
                <a16:creationId xmlns:a16="http://schemas.microsoft.com/office/drawing/2014/main" id="{859CB62B-D5B7-4006-8839-9D49A2787A7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151052D-1D07-44C3-999B-DCAC9762F26F}"/>
              </a:ext>
            </a:extLst>
          </p:cNvPr>
          <p:cNvSpPr>
            <a:spLocks noGrp="1"/>
          </p:cNvSpPr>
          <p:nvPr>
            <p:ph type="sldNum" sz="quarter" idx="12"/>
          </p:nvPr>
        </p:nvSpPr>
        <p:spPr/>
        <p:txBody>
          <a:bodyPr/>
          <a:lstStyle/>
          <a:p>
            <a:fld id="{34EE4958-DE27-4EEF-9F8F-6F0267521BEC}" type="slidenum">
              <a:rPr lang="en-AU" smtClean="0"/>
              <a:t>‹#›</a:t>
            </a:fld>
            <a:endParaRPr lang="en-AU"/>
          </a:p>
        </p:txBody>
      </p:sp>
    </p:spTree>
    <p:extLst>
      <p:ext uri="{BB962C8B-B14F-4D97-AF65-F5344CB8AC3E}">
        <p14:creationId xmlns:p14="http://schemas.microsoft.com/office/powerpoint/2010/main" val="17956964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AA48-851A-4CB1-91BB-4F0DCBCADEE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DB86394-D7D7-4EE6-B315-64FDACB449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C2C499A-CF28-4977-964D-87C5B9B333BE}"/>
              </a:ext>
            </a:extLst>
          </p:cNvPr>
          <p:cNvSpPr>
            <a:spLocks noGrp="1"/>
          </p:cNvSpPr>
          <p:nvPr>
            <p:ph type="dt" sz="half" idx="10"/>
          </p:nvPr>
        </p:nvSpPr>
        <p:spPr/>
        <p:txBody>
          <a:bodyPr/>
          <a:lstStyle/>
          <a:p>
            <a:fld id="{7DE36376-A02E-4FEF-B1D8-B5142E3442D0}" type="datetimeFigureOut">
              <a:rPr lang="en-AU" smtClean="0"/>
              <a:t>29/10/2021</a:t>
            </a:fld>
            <a:endParaRPr lang="en-AU"/>
          </a:p>
        </p:txBody>
      </p:sp>
      <p:sp>
        <p:nvSpPr>
          <p:cNvPr id="5" name="Footer Placeholder 4">
            <a:extLst>
              <a:ext uri="{FF2B5EF4-FFF2-40B4-BE49-F238E27FC236}">
                <a16:creationId xmlns:a16="http://schemas.microsoft.com/office/drawing/2014/main" id="{B5FC9C1F-0154-4493-9977-367BBF1FA27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CC13183-F071-48BA-BDE6-D86BC2012367}"/>
              </a:ext>
            </a:extLst>
          </p:cNvPr>
          <p:cNvSpPr>
            <a:spLocks noGrp="1"/>
          </p:cNvSpPr>
          <p:nvPr>
            <p:ph type="sldNum" sz="quarter" idx="12"/>
          </p:nvPr>
        </p:nvSpPr>
        <p:spPr/>
        <p:txBody>
          <a:bodyPr/>
          <a:lstStyle/>
          <a:p>
            <a:fld id="{34EE4958-DE27-4EEF-9F8F-6F0267521BEC}" type="slidenum">
              <a:rPr lang="en-AU" smtClean="0"/>
              <a:t>‹#›</a:t>
            </a:fld>
            <a:endParaRPr lang="en-AU"/>
          </a:p>
        </p:txBody>
      </p:sp>
    </p:spTree>
    <p:extLst>
      <p:ext uri="{BB962C8B-B14F-4D97-AF65-F5344CB8AC3E}">
        <p14:creationId xmlns:p14="http://schemas.microsoft.com/office/powerpoint/2010/main" val="2091652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7558D8-7EDC-4443-9AFC-C5763EADA9AD}"/>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38300B7-3064-4A78-867C-ABD58A93B127}"/>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FFA15CC-6903-4CBF-A563-61B0348F9DDC}"/>
              </a:ext>
            </a:extLst>
          </p:cNvPr>
          <p:cNvSpPr>
            <a:spLocks noGrp="1"/>
          </p:cNvSpPr>
          <p:nvPr>
            <p:ph type="dt" sz="half" idx="10"/>
          </p:nvPr>
        </p:nvSpPr>
        <p:spPr/>
        <p:txBody>
          <a:bodyPr/>
          <a:lstStyle/>
          <a:p>
            <a:fld id="{7DE36376-A02E-4FEF-B1D8-B5142E3442D0}" type="datetimeFigureOut">
              <a:rPr lang="en-AU" smtClean="0"/>
              <a:t>29/10/2021</a:t>
            </a:fld>
            <a:endParaRPr lang="en-AU"/>
          </a:p>
        </p:txBody>
      </p:sp>
      <p:sp>
        <p:nvSpPr>
          <p:cNvPr id="5" name="Footer Placeholder 4">
            <a:extLst>
              <a:ext uri="{FF2B5EF4-FFF2-40B4-BE49-F238E27FC236}">
                <a16:creationId xmlns:a16="http://schemas.microsoft.com/office/drawing/2014/main" id="{A58F0E80-9C3B-4D80-82C9-A0E08E4A32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B14EB7-DF57-410C-9D93-B45CA1BD361A}"/>
              </a:ext>
            </a:extLst>
          </p:cNvPr>
          <p:cNvSpPr>
            <a:spLocks noGrp="1"/>
          </p:cNvSpPr>
          <p:nvPr>
            <p:ph type="sldNum" sz="quarter" idx="12"/>
          </p:nvPr>
        </p:nvSpPr>
        <p:spPr/>
        <p:txBody>
          <a:bodyPr/>
          <a:lstStyle/>
          <a:p>
            <a:fld id="{34EE4958-DE27-4EEF-9F8F-6F0267521BEC}" type="slidenum">
              <a:rPr lang="en-AU" smtClean="0"/>
              <a:t>‹#›</a:t>
            </a:fld>
            <a:endParaRPr lang="en-AU"/>
          </a:p>
        </p:txBody>
      </p:sp>
    </p:spTree>
    <p:extLst>
      <p:ext uri="{BB962C8B-B14F-4D97-AF65-F5344CB8AC3E}">
        <p14:creationId xmlns:p14="http://schemas.microsoft.com/office/powerpoint/2010/main" val="72835217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1973900"/>
            <a:ext cx="4244332" cy="1222129"/>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313904"/>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883015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pic>
        <p:nvPicPr>
          <p:cNvPr id="7" name="Picture 6" descr="A close up of a logo&#10;&#10;Description automatically generated">
            <a:extLst>
              <a:ext uri="{FF2B5EF4-FFF2-40B4-BE49-F238E27FC236}">
                <a16:creationId xmlns:a16="http://schemas.microsoft.com/office/drawing/2014/main" id="{AD032FB0-841A-412D-94E7-E0098E247D9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404539" y="2115355"/>
            <a:ext cx="6394759" cy="4388452"/>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145562" y="1639212"/>
            <a:ext cx="6049336" cy="917884"/>
          </a:xfrm>
          <a:noFill/>
        </p:spPr>
        <p:txBody>
          <a:bodyPr lIns="0" tIns="0" rIns="0" bIns="0" anchor="t" anchorCtr="0"/>
          <a:lstStyle>
            <a:lvl1pPr algn="ctr">
              <a:lnSpc>
                <a:spcPct val="100000"/>
              </a:lnSpc>
              <a:spcAft>
                <a:spcPts val="1300"/>
              </a:spcAft>
              <a:defRPr sz="48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241526" y="2871110"/>
            <a:ext cx="5953421" cy="2979280"/>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8249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1881567"/>
            <a:ext cx="4244332" cy="1314462"/>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498470"/>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043318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774670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6"/>
            <a:ext cx="11239464"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07648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6" y="1464075"/>
            <a:ext cx="11239464" cy="1644594"/>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73378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49"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64706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2847155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9244657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3197191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Blank Light">
  <p:cSld name="Blank Light">
    <p:bg>
      <p:bgPr>
        <a:solidFill>
          <a:srgbClr val="FFFFFF"/>
        </a:solidFill>
        <a:effectLst/>
      </p:bgPr>
    </p:bg>
    <p:spTree>
      <p:nvGrpSpPr>
        <p:cNvPr id="1" name="Shape 905"/>
        <p:cNvGrpSpPr/>
        <p:nvPr/>
      </p:nvGrpSpPr>
      <p:grpSpPr>
        <a:xfrm>
          <a:off x="0" y="0"/>
          <a:ext cx="0" cy="0"/>
          <a:chOff x="0" y="0"/>
          <a:chExt cx="0" cy="0"/>
        </a:xfrm>
      </p:grpSpPr>
      <p:sp>
        <p:nvSpPr>
          <p:cNvPr id="906" name="Google Shape;906;p206"/>
          <p:cNvSpPr txBox="1">
            <a:spLocks noGrp="1"/>
          </p:cNvSpPr>
          <p:nvPr>
            <p:ph type="sldNum" idx="12"/>
          </p:nvPr>
        </p:nvSpPr>
        <p:spPr>
          <a:xfrm>
            <a:off x="6099419" y="6670705"/>
            <a:ext cx="231163" cy="23511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1224">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1224">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1224">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1224">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1224">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1224">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1224">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1224">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1224">
                <a:solidFill>
                  <a:srgbClr val="FFFFFF"/>
                </a:solidFill>
                <a:latin typeface="Helvetica Neue Light"/>
                <a:ea typeface="Helvetica Neue Light"/>
                <a:cs typeface="Helvetica Neue Light"/>
                <a:sym typeface="Helvetica Neue Light"/>
              </a:defRPr>
            </a:lvl9pPr>
          </a:lstStyle>
          <a:p>
            <a:pPr defTabSz="932563">
              <a:defRPr/>
            </a:pPr>
            <a:fld id="{00000000-1234-1234-1234-123412341234}" type="slidenum">
              <a:rPr lang="en-US" smtClean="0"/>
              <a:pPr defTabSz="932563">
                <a:defRPr/>
              </a:pPr>
              <a:t>‹#›</a:t>
            </a:fld>
            <a:endParaRPr lang="en-US" sz="1632">
              <a:solidFill>
                <a:srgbClr val="000000"/>
              </a:solidFill>
              <a:latin typeface="Arial"/>
              <a:ea typeface="Arial"/>
              <a:cs typeface="Arial"/>
              <a:sym typeface="Arial"/>
            </a:endParaRPr>
          </a:p>
        </p:txBody>
      </p:sp>
    </p:spTree>
    <p:extLst>
      <p:ext uri="{BB962C8B-B14F-4D97-AF65-F5344CB8AC3E}">
        <p14:creationId xmlns:p14="http://schemas.microsoft.com/office/powerpoint/2010/main" val="18809663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plit - Dark 2">
  <p:cSld name="Split - Dark 2">
    <p:spTree>
      <p:nvGrpSpPr>
        <p:cNvPr id="1" name="Shape 2228"/>
        <p:cNvGrpSpPr/>
        <p:nvPr/>
      </p:nvGrpSpPr>
      <p:grpSpPr>
        <a:xfrm>
          <a:off x="0" y="0"/>
          <a:ext cx="0" cy="0"/>
          <a:chOff x="0" y="0"/>
          <a:chExt cx="0" cy="0"/>
        </a:xfrm>
      </p:grpSpPr>
      <p:sp>
        <p:nvSpPr>
          <p:cNvPr id="2229" name="Google Shape;2229;p357"/>
          <p:cNvSpPr/>
          <p:nvPr/>
        </p:nvSpPr>
        <p:spPr>
          <a:xfrm>
            <a:off x="6218237" y="0"/>
            <a:ext cx="6218238" cy="6994525"/>
          </a:xfrm>
          <a:prstGeom prst="rect">
            <a:avLst/>
          </a:prstGeom>
          <a:solidFill>
            <a:srgbClr val="FFFFFF"/>
          </a:solidFill>
          <a:ln>
            <a:noFill/>
          </a:ln>
        </p:spPr>
        <p:txBody>
          <a:bodyPr spcFirstLastPara="1" wrap="square" lIns="25906" tIns="25906" rIns="25906" bIns="25906"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32" b="0" i="0" u="none" strike="noStrike" cap="none">
              <a:solidFill>
                <a:srgbClr val="FFFFFF"/>
              </a:solidFill>
              <a:latin typeface="Helvetica Neue"/>
              <a:ea typeface="Helvetica Neue"/>
              <a:cs typeface="Helvetica Neue"/>
              <a:sym typeface="Helvetica Neue"/>
            </a:endParaRPr>
          </a:p>
        </p:txBody>
      </p:sp>
      <p:sp>
        <p:nvSpPr>
          <p:cNvPr id="2230" name="Google Shape;2230;p357"/>
          <p:cNvSpPr txBox="1">
            <a:spLocks noGrp="1"/>
          </p:cNvSpPr>
          <p:nvPr>
            <p:ph type="title"/>
          </p:nvPr>
        </p:nvSpPr>
        <p:spPr>
          <a:xfrm>
            <a:off x="621824" y="621735"/>
            <a:ext cx="5210834" cy="1830938"/>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4080" b="1"/>
            </a:lvl1pPr>
            <a:lvl2pPr lvl="1" algn="l" rtl="0">
              <a:lnSpc>
                <a:spcPct val="100000"/>
              </a:lnSpc>
              <a:spcBef>
                <a:spcPts val="0"/>
              </a:spcBef>
              <a:spcAft>
                <a:spcPts val="0"/>
              </a:spcAft>
              <a:buClr>
                <a:srgbClr val="FFFFFF"/>
              </a:buClr>
              <a:buSzPts val="3000"/>
              <a:buNone/>
              <a:defRPr sz="4080"/>
            </a:lvl2pPr>
            <a:lvl3pPr lvl="2" algn="l" rtl="0">
              <a:lnSpc>
                <a:spcPct val="100000"/>
              </a:lnSpc>
              <a:spcBef>
                <a:spcPts val="0"/>
              </a:spcBef>
              <a:spcAft>
                <a:spcPts val="0"/>
              </a:spcAft>
              <a:buClr>
                <a:srgbClr val="FFFFFF"/>
              </a:buClr>
              <a:buSzPts val="3000"/>
              <a:buNone/>
              <a:defRPr sz="4080"/>
            </a:lvl3pPr>
            <a:lvl4pPr lvl="3" algn="l" rtl="0">
              <a:lnSpc>
                <a:spcPct val="100000"/>
              </a:lnSpc>
              <a:spcBef>
                <a:spcPts val="0"/>
              </a:spcBef>
              <a:spcAft>
                <a:spcPts val="0"/>
              </a:spcAft>
              <a:buClr>
                <a:srgbClr val="FFFFFF"/>
              </a:buClr>
              <a:buSzPts val="3000"/>
              <a:buNone/>
              <a:defRPr sz="4080"/>
            </a:lvl4pPr>
            <a:lvl5pPr lvl="4" algn="l" rtl="0">
              <a:lnSpc>
                <a:spcPct val="100000"/>
              </a:lnSpc>
              <a:spcBef>
                <a:spcPts val="0"/>
              </a:spcBef>
              <a:spcAft>
                <a:spcPts val="0"/>
              </a:spcAft>
              <a:buClr>
                <a:srgbClr val="FFFFFF"/>
              </a:buClr>
              <a:buSzPts val="3000"/>
              <a:buNone/>
              <a:defRPr sz="4080"/>
            </a:lvl5pPr>
            <a:lvl6pPr lvl="5" algn="l" rtl="0">
              <a:lnSpc>
                <a:spcPct val="100000"/>
              </a:lnSpc>
              <a:spcBef>
                <a:spcPts val="0"/>
              </a:spcBef>
              <a:spcAft>
                <a:spcPts val="0"/>
              </a:spcAft>
              <a:buClr>
                <a:srgbClr val="FFFFFF"/>
              </a:buClr>
              <a:buSzPts val="3000"/>
              <a:buNone/>
              <a:defRPr sz="4080"/>
            </a:lvl6pPr>
            <a:lvl7pPr lvl="6" algn="l" rtl="0">
              <a:lnSpc>
                <a:spcPct val="100000"/>
              </a:lnSpc>
              <a:spcBef>
                <a:spcPts val="0"/>
              </a:spcBef>
              <a:spcAft>
                <a:spcPts val="0"/>
              </a:spcAft>
              <a:buClr>
                <a:srgbClr val="FFFFFF"/>
              </a:buClr>
              <a:buSzPts val="3000"/>
              <a:buNone/>
              <a:defRPr sz="4080"/>
            </a:lvl7pPr>
            <a:lvl8pPr lvl="7" algn="l" rtl="0">
              <a:lnSpc>
                <a:spcPct val="100000"/>
              </a:lnSpc>
              <a:spcBef>
                <a:spcPts val="0"/>
              </a:spcBef>
              <a:spcAft>
                <a:spcPts val="0"/>
              </a:spcAft>
              <a:buClr>
                <a:srgbClr val="FFFFFF"/>
              </a:buClr>
              <a:buSzPts val="3000"/>
              <a:buNone/>
              <a:defRPr sz="4080"/>
            </a:lvl8pPr>
            <a:lvl9pPr lvl="8" algn="l" rtl="0">
              <a:lnSpc>
                <a:spcPct val="100000"/>
              </a:lnSpc>
              <a:spcBef>
                <a:spcPts val="0"/>
              </a:spcBef>
              <a:spcAft>
                <a:spcPts val="0"/>
              </a:spcAft>
              <a:buClr>
                <a:srgbClr val="FFFFFF"/>
              </a:buClr>
              <a:buSzPts val="3000"/>
              <a:buNone/>
              <a:defRPr sz="4080"/>
            </a:lvl9pPr>
          </a:lstStyle>
          <a:p>
            <a:endParaRPr/>
          </a:p>
        </p:txBody>
      </p:sp>
      <p:sp>
        <p:nvSpPr>
          <p:cNvPr id="2231" name="Google Shape;2231;p357"/>
          <p:cNvSpPr txBox="1">
            <a:spLocks noGrp="1"/>
          </p:cNvSpPr>
          <p:nvPr>
            <p:ph type="body" idx="1"/>
          </p:nvPr>
        </p:nvSpPr>
        <p:spPr>
          <a:xfrm>
            <a:off x="621824" y="2486942"/>
            <a:ext cx="5210834" cy="3814046"/>
          </a:xfrm>
          <a:prstGeom prst="rect">
            <a:avLst/>
          </a:prstGeom>
        </p:spPr>
        <p:txBody>
          <a:bodyPr spcFirstLastPara="1" wrap="square" lIns="91400" tIns="91400" rIns="91400" bIns="91400" anchor="t" anchorCtr="0">
            <a:noAutofit/>
          </a:bodyPr>
          <a:lstStyle>
            <a:lvl1pPr marL="621739" lvl="0" indent="-466304" rtl="0">
              <a:spcBef>
                <a:spcPts val="0"/>
              </a:spcBef>
              <a:spcAft>
                <a:spcPts val="0"/>
              </a:spcAft>
              <a:buSzPts val="1800"/>
              <a:buChar char="●"/>
              <a:defRPr sz="2448" b="1"/>
            </a:lvl1pPr>
            <a:lvl2pPr marL="1243477" lvl="1" indent="-466304" rtl="0">
              <a:spcBef>
                <a:spcPts val="545"/>
              </a:spcBef>
              <a:spcAft>
                <a:spcPts val="0"/>
              </a:spcAft>
              <a:buSzPts val="1800"/>
              <a:buChar char="○"/>
              <a:defRPr sz="2448" b="1"/>
            </a:lvl2pPr>
            <a:lvl3pPr marL="1865217" lvl="2" indent="-466304" rtl="0">
              <a:spcBef>
                <a:spcPts val="545"/>
              </a:spcBef>
              <a:spcAft>
                <a:spcPts val="0"/>
              </a:spcAft>
              <a:buSzPts val="1800"/>
              <a:buChar char="■"/>
              <a:defRPr sz="2448" b="1"/>
            </a:lvl3pPr>
            <a:lvl4pPr marL="2486956" lvl="3" indent="-466304" rtl="0">
              <a:spcBef>
                <a:spcPts val="545"/>
              </a:spcBef>
              <a:spcAft>
                <a:spcPts val="0"/>
              </a:spcAft>
              <a:buSzPts val="1800"/>
              <a:buChar char="●"/>
              <a:defRPr sz="2448" b="1"/>
            </a:lvl4pPr>
            <a:lvl5pPr marL="3108694" lvl="4" indent="-466304" rtl="0">
              <a:spcBef>
                <a:spcPts val="545"/>
              </a:spcBef>
              <a:spcAft>
                <a:spcPts val="0"/>
              </a:spcAft>
              <a:buSzPts val="1800"/>
              <a:buChar char="○"/>
              <a:defRPr sz="2448" b="1"/>
            </a:lvl5pPr>
            <a:lvl6pPr marL="3730433" lvl="5" indent="-466304" rtl="0">
              <a:spcBef>
                <a:spcPts val="545"/>
              </a:spcBef>
              <a:spcAft>
                <a:spcPts val="0"/>
              </a:spcAft>
              <a:buSzPts val="1800"/>
              <a:buChar char="■"/>
              <a:defRPr sz="2448" b="1"/>
            </a:lvl6pPr>
            <a:lvl7pPr marL="4352172" lvl="6" indent="-466304" rtl="0">
              <a:spcBef>
                <a:spcPts val="545"/>
              </a:spcBef>
              <a:spcAft>
                <a:spcPts val="0"/>
              </a:spcAft>
              <a:buSzPts val="1800"/>
              <a:buChar char="●"/>
              <a:defRPr sz="2448" b="1"/>
            </a:lvl7pPr>
            <a:lvl8pPr marL="4973911" lvl="7" indent="-466304" rtl="0">
              <a:spcBef>
                <a:spcPts val="545"/>
              </a:spcBef>
              <a:spcAft>
                <a:spcPts val="0"/>
              </a:spcAft>
              <a:buSzPts val="1800"/>
              <a:buChar char="○"/>
              <a:defRPr sz="2448" b="1"/>
            </a:lvl8pPr>
            <a:lvl9pPr marL="5595650" lvl="8" indent="-466304" rtl="0">
              <a:spcBef>
                <a:spcPts val="545"/>
              </a:spcBef>
              <a:spcAft>
                <a:spcPts val="545"/>
              </a:spcAft>
              <a:buSzPts val="1800"/>
              <a:buChar char="■"/>
              <a:defRPr sz="2448" b="1"/>
            </a:lvl9pPr>
          </a:lstStyle>
          <a:p>
            <a:endParaRPr/>
          </a:p>
        </p:txBody>
      </p:sp>
      <p:pic>
        <p:nvPicPr>
          <p:cNvPr id="2232" name="Google Shape;2232;p357" descr="Google Shape;1088;p171"/>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11788742" y="6540365"/>
            <a:ext cx="259093" cy="259059"/>
          </a:xfrm>
          <a:prstGeom prst="rect">
            <a:avLst/>
          </a:prstGeom>
          <a:noFill/>
          <a:ln>
            <a:noFill/>
          </a:ln>
        </p:spPr>
      </p:pic>
    </p:spTree>
    <p:extLst>
      <p:ext uri="{BB962C8B-B14F-4D97-AF65-F5344CB8AC3E}">
        <p14:creationId xmlns:p14="http://schemas.microsoft.com/office/powerpoint/2010/main" val="13005506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Cover - Dark" type="title">
  <p:cSld name="Cover - Dark">
    <p:bg>
      <p:bgPr>
        <a:solidFill>
          <a:srgbClr val="000000"/>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extLst>
              <a:ext uri="{28A0092B-C50C-407E-A947-70E740481C1C}">
                <a14:useLocalDpi xmlns:a14="http://schemas.microsoft.com/office/drawing/2010/main" val="0"/>
              </a:ext>
            </a:extLst>
          </a:blip>
          <a:stretch>
            <a:fillRect/>
          </a:stretch>
        </p:blipFill>
        <p:spPr>
          <a:xfrm flipH="1">
            <a:off x="4709886" y="1668092"/>
            <a:ext cx="8931442" cy="6994525"/>
          </a:xfrm>
          <a:prstGeom prst="rect">
            <a:avLst/>
          </a:prstGeom>
          <a:noFill/>
          <a:ln>
            <a:noFill/>
          </a:ln>
        </p:spPr>
      </p:pic>
      <p:pic>
        <p:nvPicPr>
          <p:cNvPr id="10" name="Google Shape;10;p2" descr="invertocat.png"/>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790234" y="1485904"/>
            <a:ext cx="310912" cy="297915"/>
          </a:xfrm>
          <a:prstGeom prst="rect">
            <a:avLst/>
          </a:prstGeom>
          <a:noFill/>
          <a:ln>
            <a:noFill/>
          </a:ln>
        </p:spPr>
      </p:pic>
      <p:sp>
        <p:nvSpPr>
          <p:cNvPr id="11" name="Google Shape;11;p2"/>
          <p:cNvSpPr txBox="1">
            <a:spLocks noGrp="1"/>
          </p:cNvSpPr>
          <p:nvPr>
            <p:ph type="title"/>
          </p:nvPr>
        </p:nvSpPr>
        <p:spPr>
          <a:xfrm>
            <a:off x="787003" y="2279832"/>
            <a:ext cx="7399050" cy="2978538"/>
          </a:xfrm>
          <a:prstGeom prst="rect">
            <a:avLst/>
          </a:prstGeom>
          <a:noFill/>
          <a:ln>
            <a:noFill/>
          </a:ln>
        </p:spPr>
        <p:txBody>
          <a:bodyPr spcFirstLastPara="1" wrap="square" lIns="19050" tIns="19050" rIns="19050" bIns="19050" anchor="t" anchorCtr="0">
            <a:noAutofit/>
          </a:bodyPr>
          <a:lstStyle>
            <a:lvl1pPr lvl="0" algn="l" rtl="0">
              <a:lnSpc>
                <a:spcPct val="90000"/>
              </a:lnSpc>
              <a:spcBef>
                <a:spcPts val="0"/>
              </a:spcBef>
              <a:spcAft>
                <a:spcPts val="0"/>
              </a:spcAft>
              <a:buClr>
                <a:srgbClr val="FFFFFF"/>
              </a:buClr>
              <a:buSzPts val="4000"/>
              <a:buNone/>
              <a:defRPr sz="5439"/>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sp>
        <p:nvSpPr>
          <p:cNvPr id="12" name="Google Shape;12;p2"/>
          <p:cNvSpPr txBox="1">
            <a:spLocks noGrp="1"/>
          </p:cNvSpPr>
          <p:nvPr>
            <p:ph type="subTitle" idx="1"/>
          </p:nvPr>
        </p:nvSpPr>
        <p:spPr>
          <a:xfrm>
            <a:off x="1192645" y="1485965"/>
            <a:ext cx="5647416" cy="297813"/>
          </a:xfrm>
          <a:prstGeom prst="rect">
            <a:avLst/>
          </a:prstGeom>
        </p:spPr>
        <p:txBody>
          <a:bodyPr spcFirstLastPara="1" wrap="square" lIns="19050" tIns="19050" rIns="19050" bIns="19050" anchor="b" anchorCtr="0">
            <a:noAutofit/>
          </a:bodyPr>
          <a:lstStyle>
            <a:lvl1pPr lvl="0" rtl="0">
              <a:spcBef>
                <a:spcPts val="2040"/>
              </a:spcBef>
              <a:spcAft>
                <a:spcPts val="0"/>
              </a:spcAft>
              <a:buNone/>
              <a:defRPr sz="1632">
                <a:latin typeface="Roboto Mono"/>
                <a:ea typeface="Roboto Mono"/>
                <a:cs typeface="Roboto Mono"/>
                <a:sym typeface="Roboto Mono"/>
              </a:defRPr>
            </a:lvl1pPr>
            <a:lvl2pPr lvl="1" rtl="0">
              <a:spcBef>
                <a:spcPts val="2040"/>
              </a:spcBef>
              <a:spcAft>
                <a:spcPts val="0"/>
              </a:spcAft>
              <a:buNone/>
              <a:defRPr sz="1632">
                <a:latin typeface="Roboto Mono"/>
                <a:ea typeface="Roboto Mono"/>
                <a:cs typeface="Roboto Mono"/>
                <a:sym typeface="Roboto Mono"/>
              </a:defRPr>
            </a:lvl2pPr>
            <a:lvl3pPr lvl="2" rtl="0">
              <a:spcBef>
                <a:spcPts val="2040"/>
              </a:spcBef>
              <a:spcAft>
                <a:spcPts val="0"/>
              </a:spcAft>
              <a:buNone/>
              <a:defRPr sz="1632">
                <a:latin typeface="Roboto Mono"/>
                <a:ea typeface="Roboto Mono"/>
                <a:cs typeface="Roboto Mono"/>
                <a:sym typeface="Roboto Mono"/>
              </a:defRPr>
            </a:lvl3pPr>
            <a:lvl4pPr lvl="3" rtl="0">
              <a:spcBef>
                <a:spcPts val="2040"/>
              </a:spcBef>
              <a:spcAft>
                <a:spcPts val="0"/>
              </a:spcAft>
              <a:buNone/>
              <a:defRPr sz="1632">
                <a:latin typeface="Roboto Mono"/>
                <a:ea typeface="Roboto Mono"/>
                <a:cs typeface="Roboto Mono"/>
                <a:sym typeface="Roboto Mono"/>
              </a:defRPr>
            </a:lvl4pPr>
            <a:lvl5pPr lvl="4" rtl="0">
              <a:spcBef>
                <a:spcPts val="2040"/>
              </a:spcBef>
              <a:spcAft>
                <a:spcPts val="0"/>
              </a:spcAft>
              <a:buNone/>
              <a:defRPr sz="1632">
                <a:latin typeface="Roboto Mono"/>
                <a:ea typeface="Roboto Mono"/>
                <a:cs typeface="Roboto Mono"/>
                <a:sym typeface="Roboto Mono"/>
              </a:defRPr>
            </a:lvl5pPr>
            <a:lvl6pPr lvl="5" rtl="0">
              <a:spcBef>
                <a:spcPts val="2040"/>
              </a:spcBef>
              <a:spcAft>
                <a:spcPts val="0"/>
              </a:spcAft>
              <a:buNone/>
              <a:defRPr sz="1632">
                <a:latin typeface="Roboto Mono"/>
                <a:ea typeface="Roboto Mono"/>
                <a:cs typeface="Roboto Mono"/>
                <a:sym typeface="Roboto Mono"/>
              </a:defRPr>
            </a:lvl6pPr>
            <a:lvl7pPr lvl="6" rtl="0">
              <a:spcBef>
                <a:spcPts val="2040"/>
              </a:spcBef>
              <a:spcAft>
                <a:spcPts val="0"/>
              </a:spcAft>
              <a:buNone/>
              <a:defRPr sz="1632">
                <a:latin typeface="Roboto Mono"/>
                <a:ea typeface="Roboto Mono"/>
                <a:cs typeface="Roboto Mono"/>
                <a:sym typeface="Roboto Mono"/>
              </a:defRPr>
            </a:lvl7pPr>
            <a:lvl8pPr lvl="7" rtl="0">
              <a:spcBef>
                <a:spcPts val="2040"/>
              </a:spcBef>
              <a:spcAft>
                <a:spcPts val="0"/>
              </a:spcAft>
              <a:buNone/>
              <a:defRPr sz="1632">
                <a:latin typeface="Roboto Mono"/>
                <a:ea typeface="Roboto Mono"/>
                <a:cs typeface="Roboto Mono"/>
                <a:sym typeface="Roboto Mono"/>
              </a:defRPr>
            </a:lvl8pPr>
            <a:lvl9pPr lvl="8" rtl="0">
              <a:spcBef>
                <a:spcPts val="2040"/>
              </a:spcBef>
              <a:spcAft>
                <a:spcPts val="0"/>
              </a:spcAft>
              <a:buNone/>
              <a:defRPr sz="1632">
                <a:latin typeface="Roboto Mono"/>
                <a:ea typeface="Roboto Mono"/>
                <a:cs typeface="Roboto Mono"/>
                <a:sym typeface="Roboto Mono"/>
              </a:defRPr>
            </a:lvl9pPr>
          </a:lstStyle>
          <a:p>
            <a:endParaRPr/>
          </a:p>
        </p:txBody>
      </p:sp>
      <p:sp>
        <p:nvSpPr>
          <p:cNvPr id="13" name="Google Shape;13;p2" descr="Place your username here." title="@username"/>
          <p:cNvSpPr txBox="1">
            <a:spLocks noGrp="1"/>
          </p:cNvSpPr>
          <p:nvPr>
            <p:ph type="body" idx="2"/>
          </p:nvPr>
        </p:nvSpPr>
        <p:spPr>
          <a:xfrm>
            <a:off x="795947" y="6267094"/>
            <a:ext cx="9984678" cy="298629"/>
          </a:xfrm>
          <a:prstGeom prst="rect">
            <a:avLst/>
          </a:prstGeom>
        </p:spPr>
        <p:txBody>
          <a:bodyPr spcFirstLastPara="1" wrap="square" lIns="19050" tIns="19050" rIns="19050" bIns="19050" anchor="b" anchorCtr="0">
            <a:noAutofit/>
          </a:bodyPr>
          <a:lstStyle>
            <a:lvl1pPr marL="621716" lvl="0" indent="-397207">
              <a:spcBef>
                <a:spcPts val="2040"/>
              </a:spcBef>
              <a:spcAft>
                <a:spcPts val="0"/>
              </a:spcAft>
              <a:buSzPts val="1000"/>
              <a:buFont typeface="Roboto Mono"/>
              <a:buChar char="•"/>
              <a:defRPr sz="1360">
                <a:latin typeface="Roboto Mono"/>
                <a:ea typeface="Roboto Mono"/>
                <a:cs typeface="Roboto Mono"/>
                <a:sym typeface="Roboto Mono"/>
              </a:defRPr>
            </a:lvl1pPr>
            <a:lvl2pPr marL="1243431" lvl="1" indent="-397207">
              <a:spcBef>
                <a:spcPts val="2040"/>
              </a:spcBef>
              <a:spcAft>
                <a:spcPts val="0"/>
              </a:spcAft>
              <a:buSzPts val="1000"/>
              <a:buFont typeface="Roboto Mono"/>
              <a:buChar char="-"/>
              <a:defRPr sz="1360">
                <a:latin typeface="Roboto Mono"/>
                <a:ea typeface="Roboto Mono"/>
                <a:cs typeface="Roboto Mono"/>
                <a:sym typeface="Roboto Mono"/>
              </a:defRPr>
            </a:lvl2pPr>
            <a:lvl3pPr marL="1865146" lvl="2" indent="-397207">
              <a:spcBef>
                <a:spcPts val="2040"/>
              </a:spcBef>
              <a:spcAft>
                <a:spcPts val="0"/>
              </a:spcAft>
              <a:buSzPts val="1000"/>
              <a:buFont typeface="Roboto Mono"/>
              <a:buChar char="-"/>
              <a:defRPr sz="1360">
                <a:latin typeface="Roboto Mono"/>
                <a:ea typeface="Roboto Mono"/>
                <a:cs typeface="Roboto Mono"/>
                <a:sym typeface="Roboto Mono"/>
              </a:defRPr>
            </a:lvl3pPr>
            <a:lvl4pPr marL="2486862" lvl="3" indent="-397207">
              <a:spcBef>
                <a:spcPts val="2040"/>
              </a:spcBef>
              <a:spcAft>
                <a:spcPts val="0"/>
              </a:spcAft>
              <a:buSzPts val="1000"/>
              <a:buFont typeface="Roboto Mono"/>
              <a:buChar char="-"/>
              <a:defRPr sz="1360">
                <a:latin typeface="Roboto Mono"/>
                <a:ea typeface="Roboto Mono"/>
                <a:cs typeface="Roboto Mono"/>
                <a:sym typeface="Roboto Mono"/>
              </a:defRPr>
            </a:lvl4pPr>
            <a:lvl5pPr marL="3108578" lvl="4" indent="-397207">
              <a:spcBef>
                <a:spcPts val="2040"/>
              </a:spcBef>
              <a:spcAft>
                <a:spcPts val="0"/>
              </a:spcAft>
              <a:buSzPts val="1000"/>
              <a:buFont typeface="Roboto Mono"/>
              <a:buChar char="-"/>
              <a:defRPr sz="1360">
                <a:latin typeface="Roboto Mono"/>
                <a:ea typeface="Roboto Mono"/>
                <a:cs typeface="Roboto Mono"/>
                <a:sym typeface="Roboto Mono"/>
              </a:defRPr>
            </a:lvl5pPr>
            <a:lvl6pPr marL="3730293" lvl="5" indent="-397207">
              <a:spcBef>
                <a:spcPts val="2040"/>
              </a:spcBef>
              <a:spcAft>
                <a:spcPts val="0"/>
              </a:spcAft>
              <a:buSzPts val="1000"/>
              <a:buFont typeface="Roboto Mono"/>
              <a:buChar char="-"/>
              <a:defRPr sz="1360">
                <a:latin typeface="Roboto Mono"/>
                <a:ea typeface="Roboto Mono"/>
                <a:cs typeface="Roboto Mono"/>
                <a:sym typeface="Roboto Mono"/>
              </a:defRPr>
            </a:lvl6pPr>
            <a:lvl7pPr marL="4352008" lvl="6" indent="-397207">
              <a:spcBef>
                <a:spcPts val="2040"/>
              </a:spcBef>
              <a:spcAft>
                <a:spcPts val="0"/>
              </a:spcAft>
              <a:buSzPts val="1000"/>
              <a:buFont typeface="Roboto Mono"/>
              <a:buChar char="-"/>
              <a:defRPr sz="1360">
                <a:latin typeface="Roboto Mono"/>
                <a:ea typeface="Roboto Mono"/>
                <a:cs typeface="Roboto Mono"/>
                <a:sym typeface="Roboto Mono"/>
              </a:defRPr>
            </a:lvl7pPr>
            <a:lvl8pPr marL="4973724" lvl="7" indent="-397207">
              <a:spcBef>
                <a:spcPts val="2040"/>
              </a:spcBef>
              <a:spcAft>
                <a:spcPts val="0"/>
              </a:spcAft>
              <a:buSzPts val="1000"/>
              <a:buFont typeface="Roboto Mono"/>
              <a:buChar char="-"/>
              <a:defRPr sz="1360">
                <a:latin typeface="Roboto Mono"/>
                <a:ea typeface="Roboto Mono"/>
                <a:cs typeface="Roboto Mono"/>
                <a:sym typeface="Roboto Mono"/>
              </a:defRPr>
            </a:lvl8pPr>
            <a:lvl9pPr marL="5595440" lvl="8" indent="-397207">
              <a:spcBef>
                <a:spcPts val="2040"/>
              </a:spcBef>
              <a:spcAft>
                <a:spcPts val="0"/>
              </a:spcAft>
              <a:buSzPts val="1000"/>
              <a:buFont typeface="Roboto Mono"/>
              <a:buChar char="-"/>
              <a:defRPr sz="136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7982700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over - Dark 2">
  <p:cSld name="Cover - Dark 2">
    <p:bg>
      <p:bgPr>
        <a:solidFill>
          <a:srgbClr val="000000"/>
        </a:solidFill>
        <a:effectLst/>
      </p:bgPr>
    </p:bg>
    <p:spTree>
      <p:nvGrpSpPr>
        <p:cNvPr id="1" name="Shape 14"/>
        <p:cNvGrpSpPr/>
        <p:nvPr/>
      </p:nvGrpSpPr>
      <p:grpSpPr>
        <a:xfrm>
          <a:off x="0" y="0"/>
          <a:ext cx="0" cy="0"/>
          <a:chOff x="0" y="0"/>
          <a:chExt cx="0" cy="0"/>
        </a:xfrm>
      </p:grpSpPr>
      <p:pic>
        <p:nvPicPr>
          <p:cNvPr id="15" name="Google Shape;15;p3" descr="invertocat.png"/>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790234" y="1485904"/>
            <a:ext cx="310912" cy="297915"/>
          </a:xfrm>
          <a:prstGeom prst="rect">
            <a:avLst/>
          </a:prstGeom>
          <a:noFill/>
          <a:ln>
            <a:noFill/>
          </a:ln>
        </p:spPr>
      </p:pic>
      <p:sp>
        <p:nvSpPr>
          <p:cNvPr id="16" name="Google Shape;16;p3"/>
          <p:cNvSpPr txBox="1">
            <a:spLocks noGrp="1"/>
          </p:cNvSpPr>
          <p:nvPr>
            <p:ph type="title"/>
          </p:nvPr>
        </p:nvSpPr>
        <p:spPr>
          <a:xfrm>
            <a:off x="787004" y="2279832"/>
            <a:ext cx="6498548" cy="2978538"/>
          </a:xfrm>
          <a:prstGeom prst="rect">
            <a:avLst/>
          </a:prstGeom>
          <a:noFill/>
          <a:ln>
            <a:noFill/>
          </a:ln>
        </p:spPr>
        <p:txBody>
          <a:bodyPr spcFirstLastPara="1" wrap="square" lIns="19050" tIns="19050" rIns="19050" bIns="19050" anchor="t" anchorCtr="0">
            <a:noAutofit/>
          </a:bodyPr>
          <a:lstStyle>
            <a:lvl1pPr lvl="0" algn="l" rtl="0">
              <a:lnSpc>
                <a:spcPct val="90000"/>
              </a:lnSpc>
              <a:spcBef>
                <a:spcPts val="0"/>
              </a:spcBef>
              <a:spcAft>
                <a:spcPts val="0"/>
              </a:spcAft>
              <a:buClr>
                <a:srgbClr val="FFFFFF"/>
              </a:buClr>
              <a:buSzPts val="4000"/>
              <a:buNone/>
              <a:defRPr sz="5439"/>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sp>
        <p:nvSpPr>
          <p:cNvPr id="17" name="Google Shape;17;p3"/>
          <p:cNvSpPr txBox="1">
            <a:spLocks noGrp="1"/>
          </p:cNvSpPr>
          <p:nvPr>
            <p:ph type="subTitle" idx="1"/>
          </p:nvPr>
        </p:nvSpPr>
        <p:spPr>
          <a:xfrm>
            <a:off x="1192645" y="1485965"/>
            <a:ext cx="5647416" cy="297813"/>
          </a:xfrm>
          <a:prstGeom prst="rect">
            <a:avLst/>
          </a:prstGeom>
        </p:spPr>
        <p:txBody>
          <a:bodyPr spcFirstLastPara="1" wrap="square" lIns="19050" tIns="19050" rIns="19050" bIns="19050" anchor="b" anchorCtr="0">
            <a:noAutofit/>
          </a:bodyPr>
          <a:lstStyle>
            <a:lvl1pPr lvl="0" rtl="0">
              <a:spcBef>
                <a:spcPts val="2040"/>
              </a:spcBef>
              <a:spcAft>
                <a:spcPts val="0"/>
              </a:spcAft>
              <a:buNone/>
              <a:defRPr sz="1632">
                <a:latin typeface="Roboto Mono"/>
                <a:ea typeface="Roboto Mono"/>
                <a:cs typeface="Roboto Mono"/>
                <a:sym typeface="Roboto Mono"/>
              </a:defRPr>
            </a:lvl1pPr>
            <a:lvl2pPr lvl="1" rtl="0">
              <a:spcBef>
                <a:spcPts val="2040"/>
              </a:spcBef>
              <a:spcAft>
                <a:spcPts val="0"/>
              </a:spcAft>
              <a:buNone/>
              <a:defRPr sz="1632">
                <a:latin typeface="Roboto Mono"/>
                <a:ea typeface="Roboto Mono"/>
                <a:cs typeface="Roboto Mono"/>
                <a:sym typeface="Roboto Mono"/>
              </a:defRPr>
            </a:lvl2pPr>
            <a:lvl3pPr lvl="2" rtl="0">
              <a:spcBef>
                <a:spcPts val="2040"/>
              </a:spcBef>
              <a:spcAft>
                <a:spcPts val="0"/>
              </a:spcAft>
              <a:buNone/>
              <a:defRPr sz="1632">
                <a:latin typeface="Roboto Mono"/>
                <a:ea typeface="Roboto Mono"/>
                <a:cs typeface="Roboto Mono"/>
                <a:sym typeface="Roboto Mono"/>
              </a:defRPr>
            </a:lvl3pPr>
            <a:lvl4pPr lvl="3" rtl="0">
              <a:spcBef>
                <a:spcPts val="2040"/>
              </a:spcBef>
              <a:spcAft>
                <a:spcPts val="0"/>
              </a:spcAft>
              <a:buNone/>
              <a:defRPr sz="1632">
                <a:latin typeface="Roboto Mono"/>
                <a:ea typeface="Roboto Mono"/>
                <a:cs typeface="Roboto Mono"/>
                <a:sym typeface="Roboto Mono"/>
              </a:defRPr>
            </a:lvl4pPr>
            <a:lvl5pPr lvl="4" rtl="0">
              <a:spcBef>
                <a:spcPts val="2040"/>
              </a:spcBef>
              <a:spcAft>
                <a:spcPts val="0"/>
              </a:spcAft>
              <a:buNone/>
              <a:defRPr sz="1632">
                <a:latin typeface="Roboto Mono"/>
                <a:ea typeface="Roboto Mono"/>
                <a:cs typeface="Roboto Mono"/>
                <a:sym typeface="Roboto Mono"/>
              </a:defRPr>
            </a:lvl5pPr>
            <a:lvl6pPr lvl="5" rtl="0">
              <a:spcBef>
                <a:spcPts val="2040"/>
              </a:spcBef>
              <a:spcAft>
                <a:spcPts val="0"/>
              </a:spcAft>
              <a:buNone/>
              <a:defRPr sz="1632">
                <a:latin typeface="Roboto Mono"/>
                <a:ea typeface="Roboto Mono"/>
                <a:cs typeface="Roboto Mono"/>
                <a:sym typeface="Roboto Mono"/>
              </a:defRPr>
            </a:lvl6pPr>
            <a:lvl7pPr lvl="6" rtl="0">
              <a:spcBef>
                <a:spcPts val="2040"/>
              </a:spcBef>
              <a:spcAft>
                <a:spcPts val="0"/>
              </a:spcAft>
              <a:buNone/>
              <a:defRPr sz="1632">
                <a:latin typeface="Roboto Mono"/>
                <a:ea typeface="Roboto Mono"/>
                <a:cs typeface="Roboto Mono"/>
                <a:sym typeface="Roboto Mono"/>
              </a:defRPr>
            </a:lvl7pPr>
            <a:lvl8pPr lvl="7" rtl="0">
              <a:spcBef>
                <a:spcPts val="2040"/>
              </a:spcBef>
              <a:spcAft>
                <a:spcPts val="0"/>
              </a:spcAft>
              <a:buNone/>
              <a:defRPr sz="1632">
                <a:latin typeface="Roboto Mono"/>
                <a:ea typeface="Roboto Mono"/>
                <a:cs typeface="Roboto Mono"/>
                <a:sym typeface="Roboto Mono"/>
              </a:defRPr>
            </a:lvl8pPr>
            <a:lvl9pPr lvl="8" rtl="0">
              <a:spcBef>
                <a:spcPts val="2040"/>
              </a:spcBef>
              <a:spcAft>
                <a:spcPts val="0"/>
              </a:spcAft>
              <a:buNone/>
              <a:defRPr sz="1632">
                <a:latin typeface="Roboto Mono"/>
                <a:ea typeface="Roboto Mono"/>
                <a:cs typeface="Roboto Mono"/>
                <a:sym typeface="Roboto Mono"/>
              </a:defRPr>
            </a:lvl9pPr>
          </a:lstStyle>
          <a:p>
            <a:endParaRPr/>
          </a:p>
        </p:txBody>
      </p:sp>
      <p:sp>
        <p:nvSpPr>
          <p:cNvPr id="18" name="Google Shape;18;p3" descr="Place your username here." title="@username"/>
          <p:cNvSpPr txBox="1">
            <a:spLocks noGrp="1"/>
          </p:cNvSpPr>
          <p:nvPr>
            <p:ph type="body" idx="2"/>
          </p:nvPr>
        </p:nvSpPr>
        <p:spPr>
          <a:xfrm>
            <a:off x="795947" y="6267094"/>
            <a:ext cx="9984678" cy="298629"/>
          </a:xfrm>
          <a:prstGeom prst="rect">
            <a:avLst/>
          </a:prstGeom>
        </p:spPr>
        <p:txBody>
          <a:bodyPr spcFirstLastPara="1" wrap="square" lIns="19050" tIns="19050" rIns="19050" bIns="19050" anchor="b" anchorCtr="0">
            <a:noAutofit/>
          </a:bodyPr>
          <a:lstStyle>
            <a:lvl1pPr marL="621716" lvl="0" indent="-397207" rtl="0">
              <a:spcBef>
                <a:spcPts val="2040"/>
              </a:spcBef>
              <a:spcAft>
                <a:spcPts val="0"/>
              </a:spcAft>
              <a:buSzPts val="1000"/>
              <a:buFont typeface="Roboto Mono"/>
              <a:buChar char="•"/>
              <a:defRPr sz="1360">
                <a:latin typeface="Roboto Mono"/>
                <a:ea typeface="Roboto Mono"/>
                <a:cs typeface="Roboto Mono"/>
                <a:sym typeface="Roboto Mono"/>
              </a:defRPr>
            </a:lvl1pPr>
            <a:lvl2pPr marL="1243431" lvl="1" indent="-397207" rtl="0">
              <a:spcBef>
                <a:spcPts val="2040"/>
              </a:spcBef>
              <a:spcAft>
                <a:spcPts val="0"/>
              </a:spcAft>
              <a:buSzPts val="1000"/>
              <a:buFont typeface="Roboto Mono"/>
              <a:buChar char="-"/>
              <a:defRPr sz="1360">
                <a:latin typeface="Roboto Mono"/>
                <a:ea typeface="Roboto Mono"/>
                <a:cs typeface="Roboto Mono"/>
                <a:sym typeface="Roboto Mono"/>
              </a:defRPr>
            </a:lvl2pPr>
            <a:lvl3pPr marL="1865146" lvl="2" indent="-397207" rtl="0">
              <a:spcBef>
                <a:spcPts val="2040"/>
              </a:spcBef>
              <a:spcAft>
                <a:spcPts val="0"/>
              </a:spcAft>
              <a:buSzPts val="1000"/>
              <a:buFont typeface="Roboto Mono"/>
              <a:buChar char="-"/>
              <a:defRPr sz="1360">
                <a:latin typeface="Roboto Mono"/>
                <a:ea typeface="Roboto Mono"/>
                <a:cs typeface="Roboto Mono"/>
                <a:sym typeface="Roboto Mono"/>
              </a:defRPr>
            </a:lvl3pPr>
            <a:lvl4pPr marL="2486862" lvl="3" indent="-397207" rtl="0">
              <a:spcBef>
                <a:spcPts val="2040"/>
              </a:spcBef>
              <a:spcAft>
                <a:spcPts val="0"/>
              </a:spcAft>
              <a:buSzPts val="1000"/>
              <a:buFont typeface="Roboto Mono"/>
              <a:buChar char="-"/>
              <a:defRPr sz="1360">
                <a:latin typeface="Roboto Mono"/>
                <a:ea typeface="Roboto Mono"/>
                <a:cs typeface="Roboto Mono"/>
                <a:sym typeface="Roboto Mono"/>
              </a:defRPr>
            </a:lvl4pPr>
            <a:lvl5pPr marL="3108578" lvl="4" indent="-397207" rtl="0">
              <a:spcBef>
                <a:spcPts val="2040"/>
              </a:spcBef>
              <a:spcAft>
                <a:spcPts val="0"/>
              </a:spcAft>
              <a:buSzPts val="1000"/>
              <a:buFont typeface="Roboto Mono"/>
              <a:buChar char="-"/>
              <a:defRPr sz="1360">
                <a:latin typeface="Roboto Mono"/>
                <a:ea typeface="Roboto Mono"/>
                <a:cs typeface="Roboto Mono"/>
                <a:sym typeface="Roboto Mono"/>
              </a:defRPr>
            </a:lvl5pPr>
            <a:lvl6pPr marL="3730293" lvl="5" indent="-397207" rtl="0">
              <a:spcBef>
                <a:spcPts val="2040"/>
              </a:spcBef>
              <a:spcAft>
                <a:spcPts val="0"/>
              </a:spcAft>
              <a:buSzPts val="1000"/>
              <a:buFont typeface="Roboto Mono"/>
              <a:buChar char="-"/>
              <a:defRPr sz="1360">
                <a:latin typeface="Roboto Mono"/>
                <a:ea typeface="Roboto Mono"/>
                <a:cs typeface="Roboto Mono"/>
                <a:sym typeface="Roboto Mono"/>
              </a:defRPr>
            </a:lvl6pPr>
            <a:lvl7pPr marL="4352008" lvl="6" indent="-397207" rtl="0">
              <a:spcBef>
                <a:spcPts val="2040"/>
              </a:spcBef>
              <a:spcAft>
                <a:spcPts val="0"/>
              </a:spcAft>
              <a:buSzPts val="1000"/>
              <a:buFont typeface="Roboto Mono"/>
              <a:buChar char="-"/>
              <a:defRPr sz="1360">
                <a:latin typeface="Roboto Mono"/>
                <a:ea typeface="Roboto Mono"/>
                <a:cs typeface="Roboto Mono"/>
                <a:sym typeface="Roboto Mono"/>
              </a:defRPr>
            </a:lvl7pPr>
            <a:lvl8pPr marL="4973724" lvl="7" indent="-397207" rtl="0">
              <a:spcBef>
                <a:spcPts val="2040"/>
              </a:spcBef>
              <a:spcAft>
                <a:spcPts val="0"/>
              </a:spcAft>
              <a:buSzPts val="1000"/>
              <a:buFont typeface="Roboto Mono"/>
              <a:buChar char="-"/>
              <a:defRPr sz="1360">
                <a:latin typeface="Roboto Mono"/>
                <a:ea typeface="Roboto Mono"/>
                <a:cs typeface="Roboto Mono"/>
                <a:sym typeface="Roboto Mono"/>
              </a:defRPr>
            </a:lvl8pPr>
            <a:lvl9pPr marL="5595440" lvl="8" indent="-397207" rtl="0">
              <a:spcBef>
                <a:spcPts val="2040"/>
              </a:spcBef>
              <a:spcAft>
                <a:spcPts val="0"/>
              </a:spcAft>
              <a:buSzPts val="1000"/>
              <a:buFont typeface="Roboto Mono"/>
              <a:buChar char="-"/>
              <a:defRPr sz="1360">
                <a:latin typeface="Roboto Mono"/>
                <a:ea typeface="Roboto Mono"/>
                <a:cs typeface="Roboto Mono"/>
                <a:sym typeface="Roboto Mono"/>
              </a:defRPr>
            </a:lvl9pPr>
          </a:lstStyle>
          <a:p>
            <a:endParaRPr/>
          </a:p>
        </p:txBody>
      </p:sp>
      <p:pic>
        <p:nvPicPr>
          <p:cNvPr id="19" name="Google Shape;19;p3"/>
          <p:cNvPicPr preferRelativeResize="0"/>
          <p:nvPr/>
        </p:nvPicPr>
        <p:blipFill>
          <a:blip r:embed="rId3" cstate="screen">
            <a:alphaModFix/>
            <a:extLst>
              <a:ext uri="{28A0092B-C50C-407E-A947-70E740481C1C}">
                <a14:useLocalDpi xmlns:a14="http://schemas.microsoft.com/office/drawing/2010/main" val="0"/>
              </a:ext>
            </a:extLst>
          </a:blip>
          <a:stretch>
            <a:fillRect/>
          </a:stretch>
        </p:blipFill>
        <p:spPr>
          <a:xfrm>
            <a:off x="6931551" y="415035"/>
            <a:ext cx="5372284" cy="6307038"/>
          </a:xfrm>
          <a:prstGeom prst="rect">
            <a:avLst/>
          </a:prstGeom>
          <a:noFill/>
          <a:ln>
            <a:noFill/>
          </a:ln>
        </p:spPr>
      </p:pic>
    </p:spTree>
    <p:extLst>
      <p:ext uri="{BB962C8B-B14F-4D97-AF65-F5344CB8AC3E}">
        <p14:creationId xmlns:p14="http://schemas.microsoft.com/office/powerpoint/2010/main" val="6849588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over - Round Graphic ">
  <p:cSld name="Cover - Round Graphic ">
    <p:bg>
      <p:bgPr>
        <a:solidFill>
          <a:srgbClr val="000000"/>
        </a:solidFill>
        <a:effectLst/>
      </p:bgPr>
    </p:bg>
    <p:spTree>
      <p:nvGrpSpPr>
        <p:cNvPr id="1" name="Shape 20"/>
        <p:cNvGrpSpPr/>
        <p:nvPr/>
      </p:nvGrpSpPr>
      <p:grpSpPr>
        <a:xfrm>
          <a:off x="0" y="0"/>
          <a:ext cx="0" cy="0"/>
          <a:chOff x="0" y="0"/>
          <a:chExt cx="0" cy="0"/>
        </a:xfrm>
      </p:grpSpPr>
      <p:pic>
        <p:nvPicPr>
          <p:cNvPr id="21" name="Google Shape;21;p4" descr="invertocat.png"/>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790234" y="1942925"/>
            <a:ext cx="310912" cy="297915"/>
          </a:xfrm>
          <a:prstGeom prst="rect">
            <a:avLst/>
          </a:prstGeom>
          <a:noFill/>
          <a:ln>
            <a:noFill/>
          </a:ln>
        </p:spPr>
      </p:pic>
      <p:sp>
        <p:nvSpPr>
          <p:cNvPr id="22" name="Google Shape;22;p4"/>
          <p:cNvSpPr txBox="1">
            <a:spLocks noGrp="1"/>
          </p:cNvSpPr>
          <p:nvPr>
            <p:ph type="title"/>
          </p:nvPr>
        </p:nvSpPr>
        <p:spPr>
          <a:xfrm>
            <a:off x="786996" y="2418940"/>
            <a:ext cx="9638268" cy="2978538"/>
          </a:xfrm>
          <a:prstGeom prst="rect">
            <a:avLst/>
          </a:prstGeom>
          <a:noFill/>
          <a:ln>
            <a:noFill/>
          </a:ln>
        </p:spPr>
        <p:txBody>
          <a:bodyPr spcFirstLastPara="1" wrap="square" lIns="19050" tIns="19050" rIns="19050" bIns="19050" anchor="t" anchorCtr="0">
            <a:noAutofit/>
          </a:bodyPr>
          <a:lstStyle>
            <a:lvl1pPr lvl="0" algn="l" rtl="0">
              <a:lnSpc>
                <a:spcPct val="90000"/>
              </a:lnSpc>
              <a:spcBef>
                <a:spcPts val="0"/>
              </a:spcBef>
              <a:spcAft>
                <a:spcPts val="0"/>
              </a:spcAft>
              <a:buClr>
                <a:srgbClr val="FFFFFF"/>
              </a:buClr>
              <a:buSzPts val="4000"/>
              <a:buNone/>
              <a:defRPr sz="5439"/>
            </a:lvl1pPr>
            <a:lvl2pPr lvl="1" algn="l" rtl="0">
              <a:lnSpc>
                <a:spcPct val="90000"/>
              </a:lnSpc>
              <a:spcBef>
                <a:spcPts val="0"/>
              </a:spcBef>
              <a:spcAft>
                <a:spcPts val="0"/>
              </a:spcAft>
              <a:buClr>
                <a:srgbClr val="FFFFFF"/>
              </a:buClr>
              <a:buSzPts val="4000"/>
              <a:buNone/>
              <a:defRPr sz="5439"/>
            </a:lvl2pPr>
            <a:lvl3pPr lvl="2" algn="l" rtl="0">
              <a:lnSpc>
                <a:spcPct val="90000"/>
              </a:lnSpc>
              <a:spcBef>
                <a:spcPts val="0"/>
              </a:spcBef>
              <a:spcAft>
                <a:spcPts val="0"/>
              </a:spcAft>
              <a:buClr>
                <a:srgbClr val="FFFFFF"/>
              </a:buClr>
              <a:buSzPts val="4000"/>
              <a:buNone/>
              <a:defRPr sz="5439"/>
            </a:lvl3pPr>
            <a:lvl4pPr lvl="3" algn="l" rtl="0">
              <a:lnSpc>
                <a:spcPct val="90000"/>
              </a:lnSpc>
              <a:spcBef>
                <a:spcPts val="0"/>
              </a:spcBef>
              <a:spcAft>
                <a:spcPts val="0"/>
              </a:spcAft>
              <a:buClr>
                <a:srgbClr val="FFFFFF"/>
              </a:buClr>
              <a:buSzPts val="4000"/>
              <a:buNone/>
              <a:defRPr sz="5439"/>
            </a:lvl4pPr>
            <a:lvl5pPr lvl="4" algn="l" rtl="0">
              <a:lnSpc>
                <a:spcPct val="90000"/>
              </a:lnSpc>
              <a:spcBef>
                <a:spcPts val="0"/>
              </a:spcBef>
              <a:spcAft>
                <a:spcPts val="0"/>
              </a:spcAft>
              <a:buClr>
                <a:srgbClr val="FFFFFF"/>
              </a:buClr>
              <a:buSzPts val="4000"/>
              <a:buNone/>
              <a:defRPr sz="5439"/>
            </a:lvl5pPr>
            <a:lvl6pPr lvl="5" algn="l" rtl="0">
              <a:lnSpc>
                <a:spcPct val="90000"/>
              </a:lnSpc>
              <a:spcBef>
                <a:spcPts val="0"/>
              </a:spcBef>
              <a:spcAft>
                <a:spcPts val="0"/>
              </a:spcAft>
              <a:buClr>
                <a:srgbClr val="FFFFFF"/>
              </a:buClr>
              <a:buSzPts val="4000"/>
              <a:buNone/>
              <a:defRPr sz="5439"/>
            </a:lvl6pPr>
            <a:lvl7pPr lvl="6" algn="l" rtl="0">
              <a:lnSpc>
                <a:spcPct val="90000"/>
              </a:lnSpc>
              <a:spcBef>
                <a:spcPts val="0"/>
              </a:spcBef>
              <a:spcAft>
                <a:spcPts val="0"/>
              </a:spcAft>
              <a:buClr>
                <a:srgbClr val="FFFFFF"/>
              </a:buClr>
              <a:buSzPts val="4000"/>
              <a:buNone/>
              <a:defRPr sz="5439"/>
            </a:lvl7pPr>
            <a:lvl8pPr lvl="7" algn="l" rtl="0">
              <a:lnSpc>
                <a:spcPct val="90000"/>
              </a:lnSpc>
              <a:spcBef>
                <a:spcPts val="0"/>
              </a:spcBef>
              <a:spcAft>
                <a:spcPts val="0"/>
              </a:spcAft>
              <a:buClr>
                <a:srgbClr val="FFFFFF"/>
              </a:buClr>
              <a:buSzPts val="4000"/>
              <a:buNone/>
              <a:defRPr sz="5439"/>
            </a:lvl8pPr>
            <a:lvl9pPr lvl="8" algn="l" rtl="0">
              <a:lnSpc>
                <a:spcPct val="90000"/>
              </a:lnSpc>
              <a:spcBef>
                <a:spcPts val="0"/>
              </a:spcBef>
              <a:spcAft>
                <a:spcPts val="0"/>
              </a:spcAft>
              <a:buClr>
                <a:srgbClr val="FFFFFF"/>
              </a:buClr>
              <a:buSzPts val="4000"/>
              <a:buNone/>
              <a:defRPr sz="5439"/>
            </a:lvl9pPr>
          </a:lstStyle>
          <a:p>
            <a:endParaRPr/>
          </a:p>
        </p:txBody>
      </p:sp>
      <p:sp>
        <p:nvSpPr>
          <p:cNvPr id="23" name="Google Shape;23;p4"/>
          <p:cNvSpPr txBox="1">
            <a:spLocks noGrp="1"/>
          </p:cNvSpPr>
          <p:nvPr>
            <p:ph type="subTitle" idx="1"/>
          </p:nvPr>
        </p:nvSpPr>
        <p:spPr>
          <a:xfrm>
            <a:off x="1192645" y="1942986"/>
            <a:ext cx="5647416" cy="297813"/>
          </a:xfrm>
          <a:prstGeom prst="rect">
            <a:avLst/>
          </a:prstGeom>
        </p:spPr>
        <p:txBody>
          <a:bodyPr spcFirstLastPara="1" wrap="square" lIns="19050" tIns="19050" rIns="19050" bIns="19050" anchor="b" anchorCtr="0">
            <a:noAutofit/>
          </a:bodyPr>
          <a:lstStyle>
            <a:lvl1pPr lvl="0" rtl="0">
              <a:spcBef>
                <a:spcPts val="2040"/>
              </a:spcBef>
              <a:spcAft>
                <a:spcPts val="0"/>
              </a:spcAft>
              <a:buNone/>
              <a:defRPr sz="1632">
                <a:latin typeface="Roboto Mono"/>
                <a:ea typeface="Roboto Mono"/>
                <a:cs typeface="Roboto Mono"/>
                <a:sym typeface="Roboto Mono"/>
              </a:defRPr>
            </a:lvl1pPr>
            <a:lvl2pPr lvl="1" rtl="0">
              <a:spcBef>
                <a:spcPts val="2040"/>
              </a:spcBef>
              <a:spcAft>
                <a:spcPts val="0"/>
              </a:spcAft>
              <a:buNone/>
              <a:defRPr sz="1632">
                <a:latin typeface="Roboto Mono"/>
                <a:ea typeface="Roboto Mono"/>
                <a:cs typeface="Roboto Mono"/>
                <a:sym typeface="Roboto Mono"/>
              </a:defRPr>
            </a:lvl2pPr>
            <a:lvl3pPr lvl="2" rtl="0">
              <a:spcBef>
                <a:spcPts val="2040"/>
              </a:spcBef>
              <a:spcAft>
                <a:spcPts val="0"/>
              </a:spcAft>
              <a:buNone/>
              <a:defRPr sz="1632">
                <a:latin typeface="Roboto Mono"/>
                <a:ea typeface="Roboto Mono"/>
                <a:cs typeface="Roboto Mono"/>
                <a:sym typeface="Roboto Mono"/>
              </a:defRPr>
            </a:lvl3pPr>
            <a:lvl4pPr lvl="3" rtl="0">
              <a:spcBef>
                <a:spcPts val="2040"/>
              </a:spcBef>
              <a:spcAft>
                <a:spcPts val="0"/>
              </a:spcAft>
              <a:buNone/>
              <a:defRPr sz="1632">
                <a:latin typeface="Roboto Mono"/>
                <a:ea typeface="Roboto Mono"/>
                <a:cs typeface="Roboto Mono"/>
                <a:sym typeface="Roboto Mono"/>
              </a:defRPr>
            </a:lvl4pPr>
            <a:lvl5pPr lvl="4" rtl="0">
              <a:spcBef>
                <a:spcPts val="2040"/>
              </a:spcBef>
              <a:spcAft>
                <a:spcPts val="0"/>
              </a:spcAft>
              <a:buNone/>
              <a:defRPr sz="1632">
                <a:latin typeface="Roboto Mono"/>
                <a:ea typeface="Roboto Mono"/>
                <a:cs typeface="Roboto Mono"/>
                <a:sym typeface="Roboto Mono"/>
              </a:defRPr>
            </a:lvl5pPr>
            <a:lvl6pPr lvl="5" rtl="0">
              <a:spcBef>
                <a:spcPts val="2040"/>
              </a:spcBef>
              <a:spcAft>
                <a:spcPts val="0"/>
              </a:spcAft>
              <a:buNone/>
              <a:defRPr sz="1632">
                <a:latin typeface="Roboto Mono"/>
                <a:ea typeface="Roboto Mono"/>
                <a:cs typeface="Roboto Mono"/>
                <a:sym typeface="Roboto Mono"/>
              </a:defRPr>
            </a:lvl6pPr>
            <a:lvl7pPr lvl="6" rtl="0">
              <a:spcBef>
                <a:spcPts val="2040"/>
              </a:spcBef>
              <a:spcAft>
                <a:spcPts val="0"/>
              </a:spcAft>
              <a:buNone/>
              <a:defRPr sz="1632">
                <a:latin typeface="Roboto Mono"/>
                <a:ea typeface="Roboto Mono"/>
                <a:cs typeface="Roboto Mono"/>
                <a:sym typeface="Roboto Mono"/>
              </a:defRPr>
            </a:lvl7pPr>
            <a:lvl8pPr lvl="7" rtl="0">
              <a:spcBef>
                <a:spcPts val="2040"/>
              </a:spcBef>
              <a:spcAft>
                <a:spcPts val="0"/>
              </a:spcAft>
              <a:buNone/>
              <a:defRPr sz="1632">
                <a:latin typeface="Roboto Mono"/>
                <a:ea typeface="Roboto Mono"/>
                <a:cs typeface="Roboto Mono"/>
                <a:sym typeface="Roboto Mono"/>
              </a:defRPr>
            </a:lvl8pPr>
            <a:lvl9pPr lvl="8" rtl="0">
              <a:spcBef>
                <a:spcPts val="2040"/>
              </a:spcBef>
              <a:spcAft>
                <a:spcPts val="0"/>
              </a:spcAft>
              <a:buNone/>
              <a:defRPr sz="1632">
                <a:latin typeface="Roboto Mono"/>
                <a:ea typeface="Roboto Mono"/>
                <a:cs typeface="Roboto Mono"/>
                <a:sym typeface="Roboto Mono"/>
              </a:defRPr>
            </a:lvl9pPr>
          </a:lstStyle>
          <a:p>
            <a:endParaRPr/>
          </a:p>
        </p:txBody>
      </p:sp>
      <p:sp>
        <p:nvSpPr>
          <p:cNvPr id="24" name="Google Shape;24;p4" descr="Place your username here." title="@username"/>
          <p:cNvSpPr txBox="1">
            <a:spLocks noGrp="1"/>
          </p:cNvSpPr>
          <p:nvPr>
            <p:ph type="body" idx="2"/>
          </p:nvPr>
        </p:nvSpPr>
        <p:spPr>
          <a:xfrm>
            <a:off x="795947" y="6267094"/>
            <a:ext cx="9984678" cy="298629"/>
          </a:xfrm>
          <a:prstGeom prst="rect">
            <a:avLst/>
          </a:prstGeom>
        </p:spPr>
        <p:txBody>
          <a:bodyPr spcFirstLastPara="1" wrap="square" lIns="19050" tIns="19050" rIns="19050" bIns="19050" anchor="b" anchorCtr="0">
            <a:noAutofit/>
          </a:bodyPr>
          <a:lstStyle>
            <a:lvl1pPr marL="621716" lvl="0" indent="-397207" rtl="0">
              <a:spcBef>
                <a:spcPts val="2040"/>
              </a:spcBef>
              <a:spcAft>
                <a:spcPts val="0"/>
              </a:spcAft>
              <a:buSzPts val="1000"/>
              <a:buFont typeface="Roboto Mono"/>
              <a:buChar char="•"/>
              <a:defRPr sz="1360">
                <a:latin typeface="Roboto Mono"/>
                <a:ea typeface="Roboto Mono"/>
                <a:cs typeface="Roboto Mono"/>
                <a:sym typeface="Roboto Mono"/>
              </a:defRPr>
            </a:lvl1pPr>
            <a:lvl2pPr marL="1243431" lvl="1" indent="-397207" rtl="0">
              <a:spcBef>
                <a:spcPts val="2040"/>
              </a:spcBef>
              <a:spcAft>
                <a:spcPts val="0"/>
              </a:spcAft>
              <a:buSzPts val="1000"/>
              <a:buFont typeface="Roboto Mono"/>
              <a:buChar char="-"/>
              <a:defRPr sz="1360">
                <a:latin typeface="Roboto Mono"/>
                <a:ea typeface="Roboto Mono"/>
                <a:cs typeface="Roboto Mono"/>
                <a:sym typeface="Roboto Mono"/>
              </a:defRPr>
            </a:lvl2pPr>
            <a:lvl3pPr marL="1865146" lvl="2" indent="-397207" rtl="0">
              <a:spcBef>
                <a:spcPts val="2040"/>
              </a:spcBef>
              <a:spcAft>
                <a:spcPts val="0"/>
              </a:spcAft>
              <a:buSzPts val="1000"/>
              <a:buFont typeface="Roboto Mono"/>
              <a:buChar char="-"/>
              <a:defRPr sz="1360">
                <a:latin typeface="Roboto Mono"/>
                <a:ea typeface="Roboto Mono"/>
                <a:cs typeface="Roboto Mono"/>
                <a:sym typeface="Roboto Mono"/>
              </a:defRPr>
            </a:lvl3pPr>
            <a:lvl4pPr marL="2486862" lvl="3" indent="-397207" rtl="0">
              <a:spcBef>
                <a:spcPts val="2040"/>
              </a:spcBef>
              <a:spcAft>
                <a:spcPts val="0"/>
              </a:spcAft>
              <a:buSzPts val="1000"/>
              <a:buFont typeface="Roboto Mono"/>
              <a:buChar char="-"/>
              <a:defRPr sz="1360">
                <a:latin typeface="Roboto Mono"/>
                <a:ea typeface="Roboto Mono"/>
                <a:cs typeface="Roboto Mono"/>
                <a:sym typeface="Roboto Mono"/>
              </a:defRPr>
            </a:lvl4pPr>
            <a:lvl5pPr marL="3108578" lvl="4" indent="-397207" rtl="0">
              <a:spcBef>
                <a:spcPts val="2040"/>
              </a:spcBef>
              <a:spcAft>
                <a:spcPts val="0"/>
              </a:spcAft>
              <a:buSzPts val="1000"/>
              <a:buFont typeface="Roboto Mono"/>
              <a:buChar char="-"/>
              <a:defRPr sz="1360">
                <a:latin typeface="Roboto Mono"/>
                <a:ea typeface="Roboto Mono"/>
                <a:cs typeface="Roboto Mono"/>
                <a:sym typeface="Roboto Mono"/>
              </a:defRPr>
            </a:lvl5pPr>
            <a:lvl6pPr marL="3730293" lvl="5" indent="-397207" rtl="0">
              <a:spcBef>
                <a:spcPts val="2040"/>
              </a:spcBef>
              <a:spcAft>
                <a:spcPts val="0"/>
              </a:spcAft>
              <a:buSzPts val="1000"/>
              <a:buFont typeface="Roboto Mono"/>
              <a:buChar char="-"/>
              <a:defRPr sz="1360">
                <a:latin typeface="Roboto Mono"/>
                <a:ea typeface="Roboto Mono"/>
                <a:cs typeface="Roboto Mono"/>
                <a:sym typeface="Roboto Mono"/>
              </a:defRPr>
            </a:lvl6pPr>
            <a:lvl7pPr marL="4352008" lvl="6" indent="-397207" rtl="0">
              <a:spcBef>
                <a:spcPts val="2040"/>
              </a:spcBef>
              <a:spcAft>
                <a:spcPts val="0"/>
              </a:spcAft>
              <a:buSzPts val="1000"/>
              <a:buFont typeface="Roboto Mono"/>
              <a:buChar char="-"/>
              <a:defRPr sz="1360">
                <a:latin typeface="Roboto Mono"/>
                <a:ea typeface="Roboto Mono"/>
                <a:cs typeface="Roboto Mono"/>
                <a:sym typeface="Roboto Mono"/>
              </a:defRPr>
            </a:lvl7pPr>
            <a:lvl8pPr marL="4973724" lvl="7" indent="-397207" rtl="0">
              <a:spcBef>
                <a:spcPts val="2040"/>
              </a:spcBef>
              <a:spcAft>
                <a:spcPts val="0"/>
              </a:spcAft>
              <a:buSzPts val="1000"/>
              <a:buFont typeface="Roboto Mono"/>
              <a:buChar char="-"/>
              <a:defRPr sz="1360">
                <a:latin typeface="Roboto Mono"/>
                <a:ea typeface="Roboto Mono"/>
                <a:cs typeface="Roboto Mono"/>
                <a:sym typeface="Roboto Mono"/>
              </a:defRPr>
            </a:lvl8pPr>
            <a:lvl9pPr marL="5595440" lvl="8" indent="-397207" rtl="0">
              <a:spcBef>
                <a:spcPts val="2040"/>
              </a:spcBef>
              <a:spcAft>
                <a:spcPts val="0"/>
              </a:spcAft>
              <a:buSzPts val="1000"/>
              <a:buFont typeface="Roboto Mono"/>
              <a:buChar char="-"/>
              <a:defRPr sz="136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4676753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End Slide">
  <p:cSld name="End Slide">
    <p:bg>
      <p:bgPr>
        <a:solidFill>
          <a:srgbClr val="000000"/>
        </a:solidFill>
        <a:effectLst/>
      </p:bgPr>
    </p:bg>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cstate="screen">
            <a:alphaModFix/>
            <a:extLst>
              <a:ext uri="{28A0092B-C50C-407E-A947-70E740481C1C}">
                <a14:useLocalDpi xmlns:a14="http://schemas.microsoft.com/office/drawing/2010/main" val="0"/>
              </a:ext>
            </a:extLst>
          </a:blip>
          <a:srcRect l="-5407" t="-3798" r="-5396" b="-3809"/>
          <a:stretch/>
        </p:blipFill>
        <p:spPr>
          <a:xfrm>
            <a:off x="5938417" y="1942925"/>
            <a:ext cx="559641" cy="536247"/>
          </a:xfrm>
          <a:prstGeom prst="rect">
            <a:avLst/>
          </a:prstGeom>
          <a:noFill/>
          <a:ln>
            <a:noFill/>
          </a:ln>
        </p:spPr>
      </p:pic>
      <p:sp>
        <p:nvSpPr>
          <p:cNvPr id="27" name="Google Shape;27;p5"/>
          <p:cNvSpPr txBox="1">
            <a:spLocks noGrp="1"/>
          </p:cNvSpPr>
          <p:nvPr>
            <p:ph type="subTitle" idx="1"/>
          </p:nvPr>
        </p:nvSpPr>
        <p:spPr>
          <a:xfrm>
            <a:off x="3394530" y="3595032"/>
            <a:ext cx="5647416" cy="297813"/>
          </a:xfrm>
          <a:prstGeom prst="rect">
            <a:avLst/>
          </a:prstGeom>
        </p:spPr>
        <p:txBody>
          <a:bodyPr spcFirstLastPara="1" wrap="square" lIns="19050" tIns="19050" rIns="19050" bIns="19050" anchor="b" anchorCtr="0">
            <a:noAutofit/>
          </a:bodyPr>
          <a:lstStyle>
            <a:lvl1pPr lvl="0" algn="ctr" rtl="0">
              <a:spcBef>
                <a:spcPts val="2040"/>
              </a:spcBef>
              <a:spcAft>
                <a:spcPts val="0"/>
              </a:spcAft>
              <a:buNone/>
              <a:defRPr sz="1632">
                <a:latin typeface="Roboto Mono"/>
                <a:ea typeface="Roboto Mono"/>
                <a:cs typeface="Roboto Mono"/>
                <a:sym typeface="Roboto Mono"/>
              </a:defRPr>
            </a:lvl1pPr>
            <a:lvl2pPr lvl="1" algn="ctr" rtl="0">
              <a:spcBef>
                <a:spcPts val="2040"/>
              </a:spcBef>
              <a:spcAft>
                <a:spcPts val="0"/>
              </a:spcAft>
              <a:buNone/>
              <a:defRPr sz="1632">
                <a:latin typeface="Roboto Mono"/>
                <a:ea typeface="Roboto Mono"/>
                <a:cs typeface="Roboto Mono"/>
                <a:sym typeface="Roboto Mono"/>
              </a:defRPr>
            </a:lvl2pPr>
            <a:lvl3pPr lvl="2" algn="ctr" rtl="0">
              <a:spcBef>
                <a:spcPts val="2040"/>
              </a:spcBef>
              <a:spcAft>
                <a:spcPts val="0"/>
              </a:spcAft>
              <a:buNone/>
              <a:defRPr sz="1632">
                <a:latin typeface="Roboto Mono"/>
                <a:ea typeface="Roboto Mono"/>
                <a:cs typeface="Roboto Mono"/>
                <a:sym typeface="Roboto Mono"/>
              </a:defRPr>
            </a:lvl3pPr>
            <a:lvl4pPr lvl="3" algn="ctr" rtl="0">
              <a:spcBef>
                <a:spcPts val="2040"/>
              </a:spcBef>
              <a:spcAft>
                <a:spcPts val="0"/>
              </a:spcAft>
              <a:buNone/>
              <a:defRPr sz="1632">
                <a:latin typeface="Roboto Mono"/>
                <a:ea typeface="Roboto Mono"/>
                <a:cs typeface="Roboto Mono"/>
                <a:sym typeface="Roboto Mono"/>
              </a:defRPr>
            </a:lvl4pPr>
            <a:lvl5pPr lvl="4" algn="ctr" rtl="0">
              <a:spcBef>
                <a:spcPts val="2040"/>
              </a:spcBef>
              <a:spcAft>
                <a:spcPts val="0"/>
              </a:spcAft>
              <a:buNone/>
              <a:defRPr sz="1632">
                <a:latin typeface="Roboto Mono"/>
                <a:ea typeface="Roboto Mono"/>
                <a:cs typeface="Roboto Mono"/>
                <a:sym typeface="Roboto Mono"/>
              </a:defRPr>
            </a:lvl5pPr>
            <a:lvl6pPr lvl="5" algn="ctr" rtl="0">
              <a:spcBef>
                <a:spcPts val="2040"/>
              </a:spcBef>
              <a:spcAft>
                <a:spcPts val="0"/>
              </a:spcAft>
              <a:buNone/>
              <a:defRPr sz="1632">
                <a:latin typeface="Roboto Mono"/>
                <a:ea typeface="Roboto Mono"/>
                <a:cs typeface="Roboto Mono"/>
                <a:sym typeface="Roboto Mono"/>
              </a:defRPr>
            </a:lvl6pPr>
            <a:lvl7pPr lvl="6" algn="ctr" rtl="0">
              <a:spcBef>
                <a:spcPts val="2040"/>
              </a:spcBef>
              <a:spcAft>
                <a:spcPts val="0"/>
              </a:spcAft>
              <a:buNone/>
              <a:defRPr sz="1632">
                <a:latin typeface="Roboto Mono"/>
                <a:ea typeface="Roboto Mono"/>
                <a:cs typeface="Roboto Mono"/>
                <a:sym typeface="Roboto Mono"/>
              </a:defRPr>
            </a:lvl7pPr>
            <a:lvl8pPr lvl="7" algn="ctr" rtl="0">
              <a:spcBef>
                <a:spcPts val="2040"/>
              </a:spcBef>
              <a:spcAft>
                <a:spcPts val="0"/>
              </a:spcAft>
              <a:buNone/>
              <a:defRPr sz="1632">
                <a:latin typeface="Roboto Mono"/>
                <a:ea typeface="Roboto Mono"/>
                <a:cs typeface="Roboto Mono"/>
                <a:sym typeface="Roboto Mono"/>
              </a:defRPr>
            </a:lvl8pPr>
            <a:lvl9pPr lvl="8" algn="ctr" rtl="0">
              <a:spcBef>
                <a:spcPts val="2040"/>
              </a:spcBef>
              <a:spcAft>
                <a:spcPts val="0"/>
              </a:spcAft>
              <a:buNone/>
              <a:defRPr sz="1632">
                <a:latin typeface="Roboto Mono"/>
                <a:ea typeface="Roboto Mono"/>
                <a:cs typeface="Roboto Mono"/>
                <a:sym typeface="Roboto Mono"/>
              </a:defRPr>
            </a:lvl9pPr>
          </a:lstStyle>
          <a:p>
            <a:endParaRPr/>
          </a:p>
        </p:txBody>
      </p:sp>
      <p:sp>
        <p:nvSpPr>
          <p:cNvPr id="28" name="Google Shape;28;p5"/>
          <p:cNvSpPr txBox="1"/>
          <p:nvPr/>
        </p:nvSpPr>
        <p:spPr>
          <a:xfrm>
            <a:off x="2063158" y="2841802"/>
            <a:ext cx="8310160" cy="969320"/>
          </a:xfrm>
          <a:prstGeom prst="rect">
            <a:avLst/>
          </a:prstGeom>
          <a:noFill/>
          <a:ln>
            <a:noFill/>
          </a:ln>
        </p:spPr>
        <p:txBody>
          <a:bodyPr spcFirstLastPara="1" wrap="square" lIns="124327" tIns="124327" rIns="124327" bIns="124327" anchor="t" anchorCtr="0">
            <a:noAutofit/>
          </a:bodyPr>
          <a:lstStyle/>
          <a:p>
            <a:pPr marL="0" lvl="0" indent="0" algn="ctr" rtl="0">
              <a:spcBef>
                <a:spcPts val="0"/>
              </a:spcBef>
              <a:spcAft>
                <a:spcPts val="0"/>
              </a:spcAft>
              <a:buNone/>
            </a:pPr>
            <a:r>
              <a:rPr lang="en" sz="3264" b="1">
                <a:solidFill>
                  <a:srgbClr val="FFFFFF"/>
                </a:solidFill>
                <a:latin typeface="Helvetica Neue"/>
                <a:ea typeface="Helvetica Neue"/>
                <a:cs typeface="Helvetica Neue"/>
                <a:sym typeface="Helvetica Neue"/>
              </a:rPr>
              <a:t>Questions? Concerns? Comments?</a:t>
            </a:r>
            <a:endParaRPr sz="3264" b="1">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003075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Quote - Long">
  <p:cSld name="Quote - Long">
    <p:bg>
      <p:bgPr>
        <a:solidFill>
          <a:srgbClr val="000000"/>
        </a:solid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body" idx="1"/>
          </p:nvPr>
        </p:nvSpPr>
        <p:spPr>
          <a:xfrm>
            <a:off x="621824" y="621736"/>
            <a:ext cx="11192828" cy="3160489"/>
          </a:xfrm>
          <a:prstGeom prst="rect">
            <a:avLst/>
          </a:prstGeom>
          <a:noFill/>
          <a:ln>
            <a:noFill/>
          </a:ln>
        </p:spPr>
        <p:txBody>
          <a:bodyPr spcFirstLastPara="1" wrap="square" lIns="19050" tIns="19050" rIns="19050" bIns="19050" anchor="t" anchorCtr="0">
            <a:noAutofit/>
          </a:bodyPr>
          <a:lstStyle>
            <a:lvl1pPr marL="621716" lvl="0" indent="-310857" algn="l" rtl="0">
              <a:lnSpc>
                <a:spcPct val="100000"/>
              </a:lnSpc>
              <a:spcBef>
                <a:spcPts val="0"/>
              </a:spcBef>
              <a:spcAft>
                <a:spcPts val="0"/>
              </a:spcAft>
              <a:buClr>
                <a:srgbClr val="FFFFFF"/>
              </a:buClr>
              <a:buSzPts val="3000"/>
              <a:buFont typeface="Helvetica Neue"/>
              <a:buNone/>
              <a:defRPr sz="4080" b="1"/>
            </a:lvl1pPr>
            <a:lvl2pPr marL="1243431" lvl="1" indent="-310857" algn="l" rtl="0">
              <a:lnSpc>
                <a:spcPct val="100000"/>
              </a:lnSpc>
              <a:spcBef>
                <a:spcPts val="0"/>
              </a:spcBef>
              <a:spcAft>
                <a:spcPts val="0"/>
              </a:spcAft>
              <a:buClr>
                <a:srgbClr val="FFFFFF"/>
              </a:buClr>
              <a:buSzPts val="3000"/>
              <a:buFont typeface="Helvetica Neue"/>
              <a:buNone/>
              <a:defRPr sz="4080" b="1"/>
            </a:lvl2pPr>
            <a:lvl3pPr marL="1865146" lvl="2" indent="-310857" algn="l" rtl="0">
              <a:lnSpc>
                <a:spcPct val="100000"/>
              </a:lnSpc>
              <a:spcBef>
                <a:spcPts val="0"/>
              </a:spcBef>
              <a:spcAft>
                <a:spcPts val="0"/>
              </a:spcAft>
              <a:buClr>
                <a:srgbClr val="FFFFFF"/>
              </a:buClr>
              <a:buSzPts val="3000"/>
              <a:buFont typeface="Helvetica Neue"/>
              <a:buNone/>
              <a:defRPr sz="4080" b="1"/>
            </a:lvl3pPr>
            <a:lvl4pPr marL="2486862" lvl="3" indent="-310857" algn="l" rtl="0">
              <a:lnSpc>
                <a:spcPct val="100000"/>
              </a:lnSpc>
              <a:spcBef>
                <a:spcPts val="0"/>
              </a:spcBef>
              <a:spcAft>
                <a:spcPts val="0"/>
              </a:spcAft>
              <a:buClr>
                <a:srgbClr val="FFFFFF"/>
              </a:buClr>
              <a:buSzPts val="3000"/>
              <a:buFont typeface="Helvetica Neue"/>
              <a:buNone/>
              <a:defRPr sz="4080" b="1"/>
            </a:lvl4pPr>
            <a:lvl5pPr marL="3108578" lvl="4" indent="-310857" algn="l" rtl="0">
              <a:lnSpc>
                <a:spcPct val="100000"/>
              </a:lnSpc>
              <a:spcBef>
                <a:spcPts val="0"/>
              </a:spcBef>
              <a:spcAft>
                <a:spcPts val="0"/>
              </a:spcAft>
              <a:buClr>
                <a:srgbClr val="FFFFFF"/>
              </a:buClr>
              <a:buSzPts val="3000"/>
              <a:buFont typeface="Helvetica Neue"/>
              <a:buNone/>
              <a:defRPr sz="4080" b="1"/>
            </a:lvl5pPr>
            <a:lvl6pPr marL="3730293" lvl="5" indent="-569906" algn="l" rtl="0">
              <a:lnSpc>
                <a:spcPct val="100000"/>
              </a:lnSpc>
              <a:spcBef>
                <a:spcPts val="2040"/>
              </a:spcBef>
              <a:spcAft>
                <a:spcPts val="0"/>
              </a:spcAft>
              <a:buClr>
                <a:srgbClr val="FFFFFF"/>
              </a:buClr>
              <a:buSzPts val="3000"/>
              <a:buChar char="-"/>
              <a:defRPr sz="4080"/>
            </a:lvl6pPr>
            <a:lvl7pPr marL="4352008" lvl="6" indent="-569906" algn="l" rtl="0">
              <a:lnSpc>
                <a:spcPct val="100000"/>
              </a:lnSpc>
              <a:spcBef>
                <a:spcPts val="2040"/>
              </a:spcBef>
              <a:spcAft>
                <a:spcPts val="0"/>
              </a:spcAft>
              <a:buClr>
                <a:srgbClr val="FFFFFF"/>
              </a:buClr>
              <a:buSzPts val="3000"/>
              <a:buChar char="-"/>
              <a:defRPr sz="4080"/>
            </a:lvl7pPr>
            <a:lvl8pPr marL="4973724" lvl="7" indent="-569906" algn="l" rtl="0">
              <a:lnSpc>
                <a:spcPct val="100000"/>
              </a:lnSpc>
              <a:spcBef>
                <a:spcPts val="2040"/>
              </a:spcBef>
              <a:spcAft>
                <a:spcPts val="0"/>
              </a:spcAft>
              <a:buClr>
                <a:srgbClr val="FFFFFF"/>
              </a:buClr>
              <a:buSzPts val="3000"/>
              <a:buChar char="-"/>
              <a:defRPr sz="4080"/>
            </a:lvl8pPr>
            <a:lvl9pPr marL="5595440" lvl="8" indent="-569906" algn="l" rtl="0">
              <a:lnSpc>
                <a:spcPct val="100000"/>
              </a:lnSpc>
              <a:spcBef>
                <a:spcPts val="2040"/>
              </a:spcBef>
              <a:spcAft>
                <a:spcPts val="0"/>
              </a:spcAft>
              <a:buClr>
                <a:srgbClr val="FFFFFF"/>
              </a:buClr>
              <a:buSzPts val="3000"/>
              <a:buChar char="-"/>
              <a:defRPr sz="4080"/>
            </a:lvl9pPr>
          </a:lstStyle>
          <a:p>
            <a:endParaRPr/>
          </a:p>
        </p:txBody>
      </p:sp>
      <p:sp>
        <p:nvSpPr>
          <p:cNvPr id="31" name="Google Shape;31;p6"/>
          <p:cNvSpPr txBox="1">
            <a:spLocks noGrp="1"/>
          </p:cNvSpPr>
          <p:nvPr>
            <p:ph type="title"/>
          </p:nvPr>
        </p:nvSpPr>
        <p:spPr>
          <a:xfrm>
            <a:off x="621824" y="4973884"/>
            <a:ext cx="11192828" cy="323923"/>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D1D5DA"/>
              </a:buClr>
              <a:buSzPts val="1400"/>
              <a:buFont typeface="Roboto Mono"/>
              <a:buNone/>
              <a:defRPr sz="1904"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9pPr>
          </a:lstStyle>
          <a:p>
            <a:endParaRPr/>
          </a:p>
        </p:txBody>
      </p:sp>
      <p:pic>
        <p:nvPicPr>
          <p:cNvPr id="32" name="Google Shape;32;p6"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14487114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Quote - Short">
  <p:cSld name="Quote - Short">
    <p:bg>
      <p:bgPr>
        <a:solidFill>
          <a:srgbClr val="000000"/>
        </a:solid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body" idx="1"/>
          </p:nvPr>
        </p:nvSpPr>
        <p:spPr>
          <a:xfrm>
            <a:off x="621824" y="621736"/>
            <a:ext cx="10830097" cy="3160489"/>
          </a:xfrm>
          <a:prstGeom prst="rect">
            <a:avLst/>
          </a:prstGeom>
          <a:noFill/>
          <a:ln>
            <a:noFill/>
          </a:ln>
        </p:spPr>
        <p:txBody>
          <a:bodyPr spcFirstLastPara="1" wrap="square" lIns="19050" tIns="19050" rIns="19050" bIns="19050" anchor="t" anchorCtr="0">
            <a:noAutofit/>
          </a:bodyPr>
          <a:lstStyle>
            <a:lvl1pPr marL="621716" lvl="0" indent="-310857" algn="ctr" rtl="0">
              <a:lnSpc>
                <a:spcPct val="100000"/>
              </a:lnSpc>
              <a:spcBef>
                <a:spcPts val="0"/>
              </a:spcBef>
              <a:spcAft>
                <a:spcPts val="0"/>
              </a:spcAft>
              <a:buClr>
                <a:srgbClr val="FFFFFF"/>
              </a:buClr>
              <a:buSzPts val="3000"/>
              <a:buFont typeface="Helvetica Neue"/>
              <a:buNone/>
              <a:defRPr sz="4080" b="1"/>
            </a:lvl1pPr>
            <a:lvl2pPr marL="1243431" lvl="1" indent="-310857" algn="ctr" rtl="0">
              <a:lnSpc>
                <a:spcPct val="100000"/>
              </a:lnSpc>
              <a:spcBef>
                <a:spcPts val="0"/>
              </a:spcBef>
              <a:spcAft>
                <a:spcPts val="0"/>
              </a:spcAft>
              <a:buClr>
                <a:srgbClr val="FFFFFF"/>
              </a:buClr>
              <a:buSzPts val="3000"/>
              <a:buFont typeface="Helvetica Neue"/>
              <a:buNone/>
              <a:defRPr sz="4080" b="1"/>
            </a:lvl2pPr>
            <a:lvl3pPr marL="1865146" lvl="2" indent="-310857" algn="ctr" rtl="0">
              <a:lnSpc>
                <a:spcPct val="100000"/>
              </a:lnSpc>
              <a:spcBef>
                <a:spcPts val="0"/>
              </a:spcBef>
              <a:spcAft>
                <a:spcPts val="0"/>
              </a:spcAft>
              <a:buClr>
                <a:srgbClr val="FFFFFF"/>
              </a:buClr>
              <a:buSzPts val="3000"/>
              <a:buFont typeface="Helvetica Neue"/>
              <a:buNone/>
              <a:defRPr sz="4080" b="1"/>
            </a:lvl3pPr>
            <a:lvl4pPr marL="2486862" lvl="3" indent="-310857" algn="ctr" rtl="0">
              <a:lnSpc>
                <a:spcPct val="100000"/>
              </a:lnSpc>
              <a:spcBef>
                <a:spcPts val="0"/>
              </a:spcBef>
              <a:spcAft>
                <a:spcPts val="0"/>
              </a:spcAft>
              <a:buClr>
                <a:srgbClr val="FFFFFF"/>
              </a:buClr>
              <a:buSzPts val="3000"/>
              <a:buFont typeface="Helvetica Neue"/>
              <a:buNone/>
              <a:defRPr sz="4080" b="1"/>
            </a:lvl4pPr>
            <a:lvl5pPr marL="3108578" lvl="4" indent="-310857" algn="ctr" rtl="0">
              <a:lnSpc>
                <a:spcPct val="100000"/>
              </a:lnSpc>
              <a:spcBef>
                <a:spcPts val="0"/>
              </a:spcBef>
              <a:spcAft>
                <a:spcPts val="0"/>
              </a:spcAft>
              <a:buClr>
                <a:srgbClr val="FFFFFF"/>
              </a:buClr>
              <a:buSzPts val="3000"/>
              <a:buFont typeface="Helvetica Neue"/>
              <a:buNone/>
              <a:defRPr sz="4080" b="1"/>
            </a:lvl5pPr>
            <a:lvl6pPr marL="3730293" lvl="5" indent="-569906" algn="l" rtl="0">
              <a:lnSpc>
                <a:spcPct val="100000"/>
              </a:lnSpc>
              <a:spcBef>
                <a:spcPts val="2040"/>
              </a:spcBef>
              <a:spcAft>
                <a:spcPts val="0"/>
              </a:spcAft>
              <a:buClr>
                <a:srgbClr val="FFFFFF"/>
              </a:buClr>
              <a:buSzPts val="3000"/>
              <a:buChar char="-"/>
              <a:defRPr sz="4080"/>
            </a:lvl6pPr>
            <a:lvl7pPr marL="4352008" lvl="6" indent="-569906" algn="l" rtl="0">
              <a:lnSpc>
                <a:spcPct val="100000"/>
              </a:lnSpc>
              <a:spcBef>
                <a:spcPts val="2040"/>
              </a:spcBef>
              <a:spcAft>
                <a:spcPts val="0"/>
              </a:spcAft>
              <a:buClr>
                <a:srgbClr val="FFFFFF"/>
              </a:buClr>
              <a:buSzPts val="3000"/>
              <a:buChar char="-"/>
              <a:defRPr sz="4080"/>
            </a:lvl7pPr>
            <a:lvl8pPr marL="4973724" lvl="7" indent="-569906" algn="l" rtl="0">
              <a:lnSpc>
                <a:spcPct val="100000"/>
              </a:lnSpc>
              <a:spcBef>
                <a:spcPts val="2040"/>
              </a:spcBef>
              <a:spcAft>
                <a:spcPts val="0"/>
              </a:spcAft>
              <a:buClr>
                <a:srgbClr val="FFFFFF"/>
              </a:buClr>
              <a:buSzPts val="3000"/>
              <a:buChar char="-"/>
              <a:defRPr sz="4080"/>
            </a:lvl8pPr>
            <a:lvl9pPr marL="5595440" lvl="8" indent="-569906" algn="l" rtl="0">
              <a:lnSpc>
                <a:spcPct val="100000"/>
              </a:lnSpc>
              <a:spcBef>
                <a:spcPts val="2040"/>
              </a:spcBef>
              <a:spcAft>
                <a:spcPts val="0"/>
              </a:spcAft>
              <a:buClr>
                <a:srgbClr val="FFFFFF"/>
              </a:buClr>
              <a:buSzPts val="3000"/>
              <a:buChar char="-"/>
              <a:defRPr sz="4080"/>
            </a:lvl9pPr>
          </a:lstStyle>
          <a:p>
            <a:endParaRPr/>
          </a:p>
        </p:txBody>
      </p:sp>
      <p:sp>
        <p:nvSpPr>
          <p:cNvPr id="35" name="Google Shape;35;p7"/>
          <p:cNvSpPr txBox="1">
            <a:spLocks noGrp="1"/>
          </p:cNvSpPr>
          <p:nvPr>
            <p:ph type="title"/>
          </p:nvPr>
        </p:nvSpPr>
        <p:spPr>
          <a:xfrm>
            <a:off x="621824" y="4973884"/>
            <a:ext cx="11198132" cy="323923"/>
          </a:xfrm>
          <a:prstGeom prst="rect">
            <a:avLst/>
          </a:prstGeom>
          <a:noFill/>
          <a:ln>
            <a:noFill/>
          </a:ln>
        </p:spPr>
        <p:txBody>
          <a:bodyPr spcFirstLastPara="1" wrap="square" lIns="19050" tIns="19050" rIns="19050" bIns="19050" anchor="b" anchorCtr="0">
            <a:noAutofit/>
          </a:bodyPr>
          <a:lstStyle>
            <a:lvl1pPr lvl="0" algn="ctr" rtl="0">
              <a:lnSpc>
                <a:spcPct val="100000"/>
              </a:lnSpc>
              <a:spcBef>
                <a:spcPts val="0"/>
              </a:spcBef>
              <a:spcAft>
                <a:spcPts val="0"/>
              </a:spcAft>
              <a:buClr>
                <a:srgbClr val="D1D5DA"/>
              </a:buClr>
              <a:buSzPts val="1400"/>
              <a:buFont typeface="Roboto Mono"/>
              <a:buNone/>
              <a:defRPr sz="1904"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1904" b="0">
                <a:latin typeface="Roboto Mono"/>
                <a:ea typeface="Roboto Mono"/>
                <a:cs typeface="Roboto Mono"/>
                <a:sym typeface="Roboto Mono"/>
              </a:defRPr>
            </a:lvl9pPr>
          </a:lstStyle>
          <a:p>
            <a:endParaRPr/>
          </a:p>
        </p:txBody>
      </p:sp>
      <p:pic>
        <p:nvPicPr>
          <p:cNvPr id="36" name="Google Shape;36;p7"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367916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Reaction - Hooray">
  <p:cSld name="Reaction - Hooray">
    <p:bg>
      <p:bgPr>
        <a:solidFill>
          <a:srgbClr val="000000"/>
        </a:solid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621824" y="2328959"/>
            <a:ext cx="11192828" cy="1165958"/>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5439"/>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sp>
        <p:nvSpPr>
          <p:cNvPr id="39" name="Google Shape;39;p8"/>
          <p:cNvSpPr txBox="1">
            <a:spLocks noGrp="1"/>
          </p:cNvSpPr>
          <p:nvPr>
            <p:ph type="body" idx="1"/>
          </p:nvPr>
        </p:nvSpPr>
        <p:spPr>
          <a:xfrm>
            <a:off x="906827" y="3562027"/>
            <a:ext cx="10622822" cy="2331508"/>
          </a:xfrm>
          <a:prstGeom prst="rect">
            <a:avLst/>
          </a:prstGeom>
          <a:noFill/>
          <a:ln>
            <a:noFill/>
          </a:ln>
        </p:spPr>
        <p:txBody>
          <a:bodyPr spcFirstLastPara="1" wrap="square" lIns="19050" tIns="19050" rIns="19050" bIns="19050" anchor="t" anchorCtr="0">
            <a:noAutofit/>
          </a:bodyPr>
          <a:lstStyle>
            <a:lvl1pPr marL="621716" lvl="0"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1pPr>
            <a:lvl2pPr marL="1243431" lvl="1"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2pPr>
            <a:lvl3pPr marL="1865146" lvl="2"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3pPr>
            <a:lvl4pPr marL="2486862" lvl="3"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4pPr>
            <a:lvl5pPr marL="3108578" lvl="4"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5pPr>
            <a:lvl6pPr marL="3730293" lvl="5"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6pPr>
            <a:lvl7pPr marL="4352008" lvl="6"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7pPr>
            <a:lvl8pPr marL="4973724" lvl="7"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8pPr>
            <a:lvl9pPr marL="5595440" lvl="8"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9pPr>
          </a:lstStyle>
          <a:p>
            <a:endParaRPr/>
          </a:p>
        </p:txBody>
      </p:sp>
      <p:pic>
        <p:nvPicPr>
          <p:cNvPr id="40" name="Google Shape;40;p8"/>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5707278" y="679497"/>
            <a:ext cx="1015428" cy="1015284"/>
          </a:xfrm>
          <a:prstGeom prst="rect">
            <a:avLst/>
          </a:prstGeom>
          <a:noFill/>
          <a:ln>
            <a:noFill/>
          </a:ln>
        </p:spPr>
      </p:pic>
      <p:pic>
        <p:nvPicPr>
          <p:cNvPr id="41" name="Google Shape;41;p8" descr="Image"/>
          <p:cNvPicPr preferRelativeResize="0"/>
          <p:nvPr/>
        </p:nvPicPr>
        <p:blipFill rotWithShape="1">
          <a:blip r:embed="rId3"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34004837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Reaction - Confused">
  <p:cSld name="Reaction - Confused">
    <p:bg>
      <p:bgPr>
        <a:solidFill>
          <a:srgbClr val="000000"/>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body" idx="1"/>
          </p:nvPr>
        </p:nvSpPr>
        <p:spPr>
          <a:xfrm>
            <a:off x="906827" y="3562027"/>
            <a:ext cx="10622822" cy="2331508"/>
          </a:xfrm>
          <a:prstGeom prst="rect">
            <a:avLst/>
          </a:prstGeom>
          <a:noFill/>
          <a:ln>
            <a:noFill/>
          </a:ln>
        </p:spPr>
        <p:txBody>
          <a:bodyPr spcFirstLastPara="1" wrap="square" lIns="19050" tIns="19050" rIns="19050" bIns="19050" anchor="t" anchorCtr="0">
            <a:noAutofit/>
          </a:bodyPr>
          <a:lstStyle>
            <a:lvl1pPr marL="621716" lvl="0"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1pPr>
            <a:lvl2pPr marL="1243431" lvl="1"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2pPr>
            <a:lvl3pPr marL="1865146" lvl="2"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3pPr>
            <a:lvl4pPr marL="2486862" lvl="3"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4pPr>
            <a:lvl5pPr marL="3108578" lvl="4"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5pPr>
            <a:lvl6pPr marL="3730293" lvl="5"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6pPr>
            <a:lvl7pPr marL="4352008" lvl="6"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7pPr>
            <a:lvl8pPr marL="4973724" lvl="7"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8pPr>
            <a:lvl9pPr marL="5595440" lvl="8"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9pPr>
          </a:lstStyle>
          <a:p>
            <a:endParaRPr/>
          </a:p>
        </p:txBody>
      </p:sp>
      <p:pic>
        <p:nvPicPr>
          <p:cNvPr id="44" name="Google Shape;44;p9"/>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5707278" y="679497"/>
            <a:ext cx="1015428" cy="1015284"/>
          </a:xfrm>
          <a:prstGeom prst="rect">
            <a:avLst/>
          </a:prstGeom>
          <a:noFill/>
          <a:ln>
            <a:noFill/>
          </a:ln>
        </p:spPr>
      </p:pic>
      <p:sp>
        <p:nvSpPr>
          <p:cNvPr id="45" name="Google Shape;45;p9"/>
          <p:cNvSpPr txBox="1">
            <a:spLocks noGrp="1"/>
          </p:cNvSpPr>
          <p:nvPr>
            <p:ph type="title"/>
          </p:nvPr>
        </p:nvSpPr>
        <p:spPr>
          <a:xfrm>
            <a:off x="621824" y="2328959"/>
            <a:ext cx="11192828" cy="1165958"/>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5439"/>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pic>
        <p:nvPicPr>
          <p:cNvPr id="46" name="Google Shape;46;p9" descr="Image"/>
          <p:cNvPicPr preferRelativeResize="0"/>
          <p:nvPr/>
        </p:nvPicPr>
        <p:blipFill rotWithShape="1">
          <a:blip r:embed="rId3"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5439415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Reaction - Laugh">
  <p:cSld name="Reaction - Laugh">
    <p:bg>
      <p:bgPr>
        <a:solidFill>
          <a:srgbClr val="000000"/>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906827" y="3562027"/>
            <a:ext cx="10622822" cy="2331508"/>
          </a:xfrm>
          <a:prstGeom prst="rect">
            <a:avLst/>
          </a:prstGeom>
          <a:noFill/>
          <a:ln>
            <a:noFill/>
          </a:ln>
        </p:spPr>
        <p:txBody>
          <a:bodyPr spcFirstLastPara="1" wrap="square" lIns="19050" tIns="19050" rIns="19050" bIns="19050" anchor="t" anchorCtr="0">
            <a:noAutofit/>
          </a:bodyPr>
          <a:lstStyle>
            <a:lvl1pPr marL="621716" lvl="0"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1pPr>
            <a:lvl2pPr marL="1243431" lvl="1"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2pPr>
            <a:lvl3pPr marL="1865146" lvl="2"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3pPr>
            <a:lvl4pPr marL="2486862" lvl="3"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4pPr>
            <a:lvl5pPr marL="3108578" lvl="4"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5pPr>
            <a:lvl6pPr marL="3730293" lvl="5"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6pPr>
            <a:lvl7pPr marL="4352008" lvl="6"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7pPr>
            <a:lvl8pPr marL="4973724" lvl="7"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8pPr>
            <a:lvl9pPr marL="5595440" lvl="8"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9pPr>
          </a:lstStyle>
          <a:p>
            <a:endParaRPr/>
          </a:p>
        </p:txBody>
      </p:sp>
      <p:pic>
        <p:nvPicPr>
          <p:cNvPr id="49" name="Google Shape;49;p10"/>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5707278" y="679497"/>
            <a:ext cx="1015428" cy="1015284"/>
          </a:xfrm>
          <a:prstGeom prst="rect">
            <a:avLst/>
          </a:prstGeom>
          <a:noFill/>
          <a:ln>
            <a:noFill/>
          </a:ln>
        </p:spPr>
      </p:pic>
      <p:sp>
        <p:nvSpPr>
          <p:cNvPr id="50" name="Google Shape;50;p10"/>
          <p:cNvSpPr txBox="1">
            <a:spLocks noGrp="1"/>
          </p:cNvSpPr>
          <p:nvPr>
            <p:ph type="title"/>
          </p:nvPr>
        </p:nvSpPr>
        <p:spPr>
          <a:xfrm>
            <a:off x="621824" y="2328959"/>
            <a:ext cx="11192828" cy="1165958"/>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5439"/>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pic>
        <p:nvPicPr>
          <p:cNvPr id="51" name="Google Shape;51;p10" descr="Image"/>
          <p:cNvPicPr preferRelativeResize="0"/>
          <p:nvPr/>
        </p:nvPicPr>
        <p:blipFill rotWithShape="1">
          <a:blip r:embed="rId3"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410097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Reaction - Heart">
  <p:cSld name="Reaction - Heart">
    <p:bg>
      <p:bgPr>
        <a:solidFill>
          <a:srgbClr val="000000"/>
        </a:soli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906827" y="3562027"/>
            <a:ext cx="10622822" cy="2331508"/>
          </a:xfrm>
          <a:prstGeom prst="rect">
            <a:avLst/>
          </a:prstGeom>
          <a:noFill/>
          <a:ln>
            <a:noFill/>
          </a:ln>
        </p:spPr>
        <p:txBody>
          <a:bodyPr spcFirstLastPara="1" wrap="square" lIns="19050" tIns="19050" rIns="19050" bIns="19050" anchor="t" anchorCtr="0">
            <a:noAutofit/>
          </a:bodyPr>
          <a:lstStyle>
            <a:lvl1pPr marL="621716" lvl="0"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1pPr>
            <a:lvl2pPr marL="1243431" lvl="1"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2pPr>
            <a:lvl3pPr marL="1865146" lvl="2"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3pPr>
            <a:lvl4pPr marL="2486862" lvl="3"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4pPr>
            <a:lvl5pPr marL="3108578" lvl="4"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5pPr>
            <a:lvl6pPr marL="3730293" lvl="5"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6pPr>
            <a:lvl7pPr marL="4352008" lvl="6"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7pPr>
            <a:lvl8pPr marL="4973724" lvl="7"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8pPr>
            <a:lvl9pPr marL="5595440" lvl="8"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9pPr>
          </a:lstStyle>
          <a:p>
            <a:endParaRPr/>
          </a:p>
        </p:txBody>
      </p:sp>
      <p:pic>
        <p:nvPicPr>
          <p:cNvPr id="54" name="Google Shape;54;p11"/>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5707278" y="679497"/>
            <a:ext cx="1015428" cy="1015284"/>
          </a:xfrm>
          <a:prstGeom prst="rect">
            <a:avLst/>
          </a:prstGeom>
          <a:noFill/>
          <a:ln>
            <a:noFill/>
          </a:ln>
        </p:spPr>
      </p:pic>
      <p:sp>
        <p:nvSpPr>
          <p:cNvPr id="55" name="Google Shape;55;p11"/>
          <p:cNvSpPr txBox="1">
            <a:spLocks noGrp="1"/>
          </p:cNvSpPr>
          <p:nvPr>
            <p:ph type="title"/>
          </p:nvPr>
        </p:nvSpPr>
        <p:spPr>
          <a:xfrm>
            <a:off x="621824" y="2328959"/>
            <a:ext cx="11192828" cy="1165958"/>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5439"/>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pic>
        <p:nvPicPr>
          <p:cNvPr id="56" name="Google Shape;56;p11" descr="Image"/>
          <p:cNvPicPr preferRelativeResize="0"/>
          <p:nvPr/>
        </p:nvPicPr>
        <p:blipFill rotWithShape="1">
          <a:blip r:embed="rId3"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41209767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Reaction - Thumbs Down">
  <p:cSld name="Reaction - Thumbs Down">
    <p:bg>
      <p:bgPr>
        <a:solidFill>
          <a:srgbClr val="000000"/>
        </a:solid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body" idx="1"/>
          </p:nvPr>
        </p:nvSpPr>
        <p:spPr>
          <a:xfrm>
            <a:off x="906827" y="3562027"/>
            <a:ext cx="10622822" cy="2331508"/>
          </a:xfrm>
          <a:prstGeom prst="rect">
            <a:avLst/>
          </a:prstGeom>
          <a:noFill/>
          <a:ln>
            <a:noFill/>
          </a:ln>
        </p:spPr>
        <p:txBody>
          <a:bodyPr spcFirstLastPara="1" wrap="square" lIns="19050" tIns="19050" rIns="19050" bIns="19050" anchor="t" anchorCtr="0">
            <a:noAutofit/>
          </a:bodyPr>
          <a:lstStyle>
            <a:lvl1pPr marL="621716" lvl="0"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1pPr>
            <a:lvl2pPr marL="1243431" lvl="1"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2pPr>
            <a:lvl3pPr marL="1865146" lvl="2"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3pPr>
            <a:lvl4pPr marL="2486862" lvl="3"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4pPr>
            <a:lvl5pPr marL="3108578" lvl="4"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5pPr>
            <a:lvl6pPr marL="3730293" lvl="5"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6pPr>
            <a:lvl7pPr marL="4352008" lvl="6"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7pPr>
            <a:lvl8pPr marL="4973724" lvl="7"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8pPr>
            <a:lvl9pPr marL="5595440" lvl="8"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9pPr>
          </a:lstStyle>
          <a:p>
            <a:endParaRPr/>
          </a:p>
        </p:txBody>
      </p:sp>
      <p:pic>
        <p:nvPicPr>
          <p:cNvPr id="59" name="Google Shape;59;p12"/>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5707278" y="679497"/>
            <a:ext cx="1015428" cy="1015284"/>
          </a:xfrm>
          <a:prstGeom prst="rect">
            <a:avLst/>
          </a:prstGeom>
          <a:noFill/>
          <a:ln>
            <a:noFill/>
          </a:ln>
        </p:spPr>
      </p:pic>
      <p:sp>
        <p:nvSpPr>
          <p:cNvPr id="60" name="Google Shape;60;p12"/>
          <p:cNvSpPr txBox="1">
            <a:spLocks noGrp="1"/>
          </p:cNvSpPr>
          <p:nvPr>
            <p:ph type="title"/>
          </p:nvPr>
        </p:nvSpPr>
        <p:spPr>
          <a:xfrm>
            <a:off x="621824" y="2328959"/>
            <a:ext cx="11192828" cy="1165958"/>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5439"/>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pic>
        <p:nvPicPr>
          <p:cNvPr id="61" name="Google Shape;61;p12" descr="Image"/>
          <p:cNvPicPr preferRelativeResize="0"/>
          <p:nvPr/>
        </p:nvPicPr>
        <p:blipFill rotWithShape="1">
          <a:blip r:embed="rId3"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2270296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Reaction - Thumbs up">
  <p:cSld name="Reaction - Thumbs up">
    <p:bg>
      <p:bgPr>
        <a:solidFill>
          <a:srgbClr val="000000"/>
        </a:solidFill>
        <a:effectLst/>
      </p:bgPr>
    </p:bg>
    <p:spTree>
      <p:nvGrpSpPr>
        <p:cNvPr id="1" name="Shape 62"/>
        <p:cNvGrpSpPr/>
        <p:nvPr/>
      </p:nvGrpSpPr>
      <p:grpSpPr>
        <a:xfrm>
          <a:off x="0" y="0"/>
          <a:ext cx="0" cy="0"/>
          <a:chOff x="0" y="0"/>
          <a:chExt cx="0" cy="0"/>
        </a:xfrm>
      </p:grpSpPr>
      <p:sp>
        <p:nvSpPr>
          <p:cNvPr id="63" name="Google Shape;63;p13"/>
          <p:cNvSpPr txBox="1">
            <a:spLocks noGrp="1"/>
          </p:cNvSpPr>
          <p:nvPr>
            <p:ph type="body" idx="1"/>
          </p:nvPr>
        </p:nvSpPr>
        <p:spPr>
          <a:xfrm>
            <a:off x="906827" y="3562027"/>
            <a:ext cx="10622822" cy="2331508"/>
          </a:xfrm>
          <a:prstGeom prst="rect">
            <a:avLst/>
          </a:prstGeom>
          <a:noFill/>
          <a:ln>
            <a:noFill/>
          </a:ln>
        </p:spPr>
        <p:txBody>
          <a:bodyPr spcFirstLastPara="1" wrap="square" lIns="19050" tIns="19050" rIns="19050" bIns="19050" anchor="t" anchorCtr="0">
            <a:noAutofit/>
          </a:bodyPr>
          <a:lstStyle>
            <a:lvl1pPr marL="621716" lvl="0"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1pPr>
            <a:lvl2pPr marL="1243431" lvl="1"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2pPr>
            <a:lvl3pPr marL="1865146" lvl="2"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3pPr>
            <a:lvl4pPr marL="2486862" lvl="3"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4pPr>
            <a:lvl5pPr marL="3108578" lvl="4"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5pPr>
            <a:lvl6pPr marL="3730293" lvl="5"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6pPr>
            <a:lvl7pPr marL="4352008" lvl="6"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7pPr>
            <a:lvl8pPr marL="4973724" lvl="7"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8pPr>
            <a:lvl9pPr marL="5595440" lvl="8"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9pPr>
          </a:lstStyle>
          <a:p>
            <a:endParaRPr/>
          </a:p>
        </p:txBody>
      </p:sp>
      <p:pic>
        <p:nvPicPr>
          <p:cNvPr id="64" name="Google Shape;64;p13"/>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5707278" y="679497"/>
            <a:ext cx="1015428" cy="1015284"/>
          </a:xfrm>
          <a:prstGeom prst="rect">
            <a:avLst/>
          </a:prstGeom>
          <a:noFill/>
          <a:ln>
            <a:noFill/>
          </a:ln>
        </p:spPr>
      </p:pic>
      <p:sp>
        <p:nvSpPr>
          <p:cNvPr id="65" name="Google Shape;65;p13"/>
          <p:cNvSpPr txBox="1">
            <a:spLocks noGrp="1"/>
          </p:cNvSpPr>
          <p:nvPr>
            <p:ph type="title"/>
          </p:nvPr>
        </p:nvSpPr>
        <p:spPr>
          <a:xfrm>
            <a:off x="621824" y="2328959"/>
            <a:ext cx="11192828" cy="1165958"/>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5439"/>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pic>
        <p:nvPicPr>
          <p:cNvPr id="66" name="Google Shape;66;p13" descr="Image"/>
          <p:cNvPicPr preferRelativeResize="0"/>
          <p:nvPr/>
        </p:nvPicPr>
        <p:blipFill rotWithShape="1">
          <a:blip r:embed="rId3"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26710217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Reaction - Rocket">
  <p:cSld name="Reaction - Rocket">
    <p:bg>
      <p:bgPr>
        <a:solidFill>
          <a:srgbClr val="000000"/>
        </a:solid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body" idx="1"/>
          </p:nvPr>
        </p:nvSpPr>
        <p:spPr>
          <a:xfrm>
            <a:off x="906827" y="3562027"/>
            <a:ext cx="10622822" cy="2331508"/>
          </a:xfrm>
          <a:prstGeom prst="rect">
            <a:avLst/>
          </a:prstGeom>
          <a:noFill/>
          <a:ln>
            <a:noFill/>
          </a:ln>
        </p:spPr>
        <p:txBody>
          <a:bodyPr spcFirstLastPara="1" wrap="square" lIns="19050" tIns="19050" rIns="19050" bIns="19050" anchor="t" anchorCtr="0">
            <a:noAutofit/>
          </a:bodyPr>
          <a:lstStyle>
            <a:lvl1pPr marL="621716" lvl="0"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1pPr>
            <a:lvl2pPr marL="1243431" lvl="1"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2pPr>
            <a:lvl3pPr marL="1865146" lvl="2"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3pPr>
            <a:lvl4pPr marL="2486862" lvl="3"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4pPr>
            <a:lvl5pPr marL="3108578" lvl="4"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5pPr>
            <a:lvl6pPr marL="3730293" lvl="5"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6pPr>
            <a:lvl7pPr marL="4352008" lvl="6"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7pPr>
            <a:lvl8pPr marL="4973724" lvl="7"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8pPr>
            <a:lvl9pPr marL="5595440" lvl="8"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9pPr>
          </a:lstStyle>
          <a:p>
            <a:endParaRPr/>
          </a:p>
        </p:txBody>
      </p:sp>
      <p:pic>
        <p:nvPicPr>
          <p:cNvPr id="69" name="Google Shape;69;p14"/>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5707278" y="679497"/>
            <a:ext cx="1015428" cy="1015284"/>
          </a:xfrm>
          <a:prstGeom prst="rect">
            <a:avLst/>
          </a:prstGeom>
          <a:noFill/>
          <a:ln>
            <a:noFill/>
          </a:ln>
        </p:spPr>
      </p:pic>
      <p:sp>
        <p:nvSpPr>
          <p:cNvPr id="70" name="Google Shape;70;p14"/>
          <p:cNvSpPr txBox="1">
            <a:spLocks noGrp="1"/>
          </p:cNvSpPr>
          <p:nvPr>
            <p:ph type="title"/>
          </p:nvPr>
        </p:nvSpPr>
        <p:spPr>
          <a:xfrm>
            <a:off x="621824" y="2328959"/>
            <a:ext cx="11192828" cy="1165958"/>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5439"/>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pic>
        <p:nvPicPr>
          <p:cNvPr id="71" name="Google Shape;71;p14" descr="Image"/>
          <p:cNvPicPr preferRelativeResize="0"/>
          <p:nvPr/>
        </p:nvPicPr>
        <p:blipFill rotWithShape="1">
          <a:blip r:embed="rId3"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169344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bg>
      <p:bgPr>
        <a:solidFill>
          <a:srgbClr val="000000"/>
        </a:solidFill>
        <a:effectLst/>
      </p:bgPr>
    </p:bg>
    <p:spTree>
      <p:nvGrpSpPr>
        <p:cNvPr id="1" name="Shape 72"/>
        <p:cNvGrpSpPr/>
        <p:nvPr/>
      </p:nvGrpSpPr>
      <p:grpSpPr>
        <a:xfrm>
          <a:off x="0" y="0"/>
          <a:ext cx="0" cy="0"/>
          <a:chOff x="0" y="0"/>
          <a:chExt cx="0" cy="0"/>
        </a:xfrm>
      </p:grpSpPr>
      <p:sp>
        <p:nvSpPr>
          <p:cNvPr id="73" name="Google Shape;73;p15"/>
          <p:cNvSpPr txBox="1">
            <a:spLocks noGrp="1"/>
          </p:cNvSpPr>
          <p:nvPr>
            <p:ph type="body" idx="1"/>
          </p:nvPr>
        </p:nvSpPr>
        <p:spPr>
          <a:xfrm>
            <a:off x="906827" y="3562027"/>
            <a:ext cx="10622822" cy="2331508"/>
          </a:xfrm>
          <a:prstGeom prst="rect">
            <a:avLst/>
          </a:prstGeom>
          <a:noFill/>
          <a:ln>
            <a:noFill/>
          </a:ln>
        </p:spPr>
        <p:txBody>
          <a:bodyPr spcFirstLastPara="1" wrap="square" lIns="19050" tIns="19050" rIns="19050" bIns="19050" anchor="t" anchorCtr="0">
            <a:noAutofit/>
          </a:bodyPr>
          <a:lstStyle>
            <a:lvl1pPr marL="621716" lvl="0"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1pPr>
            <a:lvl2pPr marL="1243431" lvl="1"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2pPr>
            <a:lvl3pPr marL="1865146" lvl="2"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3pPr>
            <a:lvl4pPr marL="2486862" lvl="3"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4pPr>
            <a:lvl5pPr marL="3108578" lvl="4" indent="-310857" algn="ctr" rtl="0">
              <a:lnSpc>
                <a:spcPct val="120000"/>
              </a:lnSpc>
              <a:spcBef>
                <a:spcPts val="0"/>
              </a:spcBef>
              <a:spcAft>
                <a:spcPts val="0"/>
              </a:spcAft>
              <a:buClr>
                <a:srgbClr val="D1D5DA"/>
              </a:buClr>
              <a:buSzPts val="1800"/>
              <a:buFont typeface="Helvetica Neue Light"/>
              <a:buNone/>
              <a:defRPr sz="2448">
                <a:solidFill>
                  <a:srgbClr val="D1D5DA"/>
                </a:solidFill>
                <a:latin typeface="Helvetica Neue Light"/>
                <a:ea typeface="Helvetica Neue Light"/>
                <a:cs typeface="Helvetica Neue Light"/>
                <a:sym typeface="Helvetica Neue Light"/>
              </a:defRPr>
            </a:lvl5pPr>
            <a:lvl6pPr marL="3730293" lvl="5"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6pPr>
            <a:lvl7pPr marL="4352008" lvl="6"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7pPr>
            <a:lvl8pPr marL="4973724" lvl="7"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8pPr>
            <a:lvl9pPr marL="5595440" lvl="8" indent="-466287" algn="l" rtl="0">
              <a:lnSpc>
                <a:spcPct val="100000"/>
              </a:lnSpc>
              <a:spcBef>
                <a:spcPts val="2040"/>
              </a:spcBef>
              <a:spcAft>
                <a:spcPts val="0"/>
              </a:spcAft>
              <a:buClr>
                <a:srgbClr val="FFFFFF"/>
              </a:buClr>
              <a:buSzPts val="1800"/>
              <a:buFont typeface="Helvetica Neue Light"/>
              <a:buChar char="-"/>
              <a:defRPr sz="2448">
                <a:latin typeface="Helvetica Neue Light"/>
                <a:ea typeface="Helvetica Neue Light"/>
                <a:cs typeface="Helvetica Neue Light"/>
                <a:sym typeface="Helvetica Neue Light"/>
              </a:defRPr>
            </a:lvl9pPr>
          </a:lstStyle>
          <a:p>
            <a:endParaRPr/>
          </a:p>
        </p:txBody>
      </p:sp>
      <p:pic>
        <p:nvPicPr>
          <p:cNvPr id="74" name="Google Shape;74;p15"/>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5707278" y="679497"/>
            <a:ext cx="1015428" cy="1015284"/>
          </a:xfrm>
          <a:prstGeom prst="rect">
            <a:avLst/>
          </a:prstGeom>
          <a:noFill/>
          <a:ln>
            <a:noFill/>
          </a:ln>
        </p:spPr>
      </p:pic>
      <p:sp>
        <p:nvSpPr>
          <p:cNvPr id="75" name="Google Shape;75;p15"/>
          <p:cNvSpPr txBox="1">
            <a:spLocks noGrp="1"/>
          </p:cNvSpPr>
          <p:nvPr>
            <p:ph type="title"/>
          </p:nvPr>
        </p:nvSpPr>
        <p:spPr>
          <a:xfrm>
            <a:off x="621824" y="2328959"/>
            <a:ext cx="11192828" cy="1165958"/>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5439"/>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pic>
        <p:nvPicPr>
          <p:cNvPr id="76" name="Google Shape;76;p15" descr="Image"/>
          <p:cNvPicPr preferRelativeResize="0"/>
          <p:nvPr/>
        </p:nvPicPr>
        <p:blipFill rotWithShape="1">
          <a:blip r:embed="rId3"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27816120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 Body">
  <p:cSld name="Title + Body">
    <p:bg>
      <p:bgPr>
        <a:solidFill>
          <a:srgbClr val="000000"/>
        </a:solid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body" idx="1"/>
          </p:nvPr>
        </p:nvSpPr>
        <p:spPr>
          <a:xfrm>
            <a:off x="906827" y="2331509"/>
            <a:ext cx="10622822" cy="2331508"/>
          </a:xfrm>
          <a:prstGeom prst="rect">
            <a:avLst/>
          </a:prstGeom>
          <a:noFill/>
          <a:ln>
            <a:noFill/>
          </a:ln>
        </p:spPr>
        <p:txBody>
          <a:bodyPr spcFirstLastPara="1" wrap="square" lIns="19050" tIns="19050" rIns="19050" bIns="19050" anchor="t" anchorCtr="0">
            <a:noAutofit/>
          </a:bodyPr>
          <a:lstStyle>
            <a:lvl1pPr marL="621716" lvl="0" indent="-310857" rtl="0">
              <a:lnSpc>
                <a:spcPct val="100000"/>
              </a:lnSpc>
              <a:spcBef>
                <a:spcPts val="0"/>
              </a:spcBef>
              <a:spcAft>
                <a:spcPts val="0"/>
              </a:spcAft>
              <a:buClr>
                <a:srgbClr val="D1D5DA"/>
              </a:buClr>
              <a:buSzPts val="2000"/>
              <a:buFont typeface="Helvetica Neue"/>
              <a:buNone/>
              <a:defRPr sz="2720">
                <a:solidFill>
                  <a:srgbClr val="D1D5DA"/>
                </a:solidFill>
              </a:defRPr>
            </a:lvl1pPr>
            <a:lvl2pPr marL="1243431" lvl="1" indent="-310857" rtl="0">
              <a:lnSpc>
                <a:spcPct val="100000"/>
              </a:lnSpc>
              <a:spcBef>
                <a:spcPts val="0"/>
              </a:spcBef>
              <a:spcAft>
                <a:spcPts val="0"/>
              </a:spcAft>
              <a:buClr>
                <a:srgbClr val="D1D5DA"/>
              </a:buClr>
              <a:buSzPts val="2000"/>
              <a:buFont typeface="Helvetica Neue"/>
              <a:buNone/>
              <a:defRPr sz="2720">
                <a:solidFill>
                  <a:srgbClr val="D1D5DA"/>
                </a:solidFill>
              </a:defRPr>
            </a:lvl2pPr>
            <a:lvl3pPr marL="1865146" lvl="2" indent="-310857" rtl="0">
              <a:lnSpc>
                <a:spcPct val="100000"/>
              </a:lnSpc>
              <a:spcBef>
                <a:spcPts val="0"/>
              </a:spcBef>
              <a:spcAft>
                <a:spcPts val="0"/>
              </a:spcAft>
              <a:buClr>
                <a:srgbClr val="D1D5DA"/>
              </a:buClr>
              <a:buSzPts val="2000"/>
              <a:buFont typeface="Helvetica Neue"/>
              <a:buNone/>
              <a:defRPr sz="2720">
                <a:solidFill>
                  <a:srgbClr val="D1D5DA"/>
                </a:solidFill>
              </a:defRPr>
            </a:lvl3pPr>
            <a:lvl4pPr marL="2486862" lvl="3" indent="-310857" rtl="0">
              <a:lnSpc>
                <a:spcPct val="100000"/>
              </a:lnSpc>
              <a:spcBef>
                <a:spcPts val="0"/>
              </a:spcBef>
              <a:spcAft>
                <a:spcPts val="0"/>
              </a:spcAft>
              <a:buClr>
                <a:srgbClr val="D1D5DA"/>
              </a:buClr>
              <a:buSzPts val="2000"/>
              <a:buFont typeface="Helvetica Neue"/>
              <a:buNone/>
              <a:defRPr sz="2720">
                <a:solidFill>
                  <a:srgbClr val="D1D5DA"/>
                </a:solidFill>
              </a:defRPr>
            </a:lvl4pPr>
            <a:lvl5pPr marL="3108578" lvl="4" indent="-310857" rtl="0">
              <a:lnSpc>
                <a:spcPct val="100000"/>
              </a:lnSpc>
              <a:spcBef>
                <a:spcPts val="0"/>
              </a:spcBef>
              <a:spcAft>
                <a:spcPts val="0"/>
              </a:spcAft>
              <a:buClr>
                <a:srgbClr val="D1D5DA"/>
              </a:buClr>
              <a:buSzPts val="2000"/>
              <a:buFont typeface="Helvetica Neue"/>
              <a:buNone/>
              <a:defRPr sz="2720">
                <a:solidFill>
                  <a:srgbClr val="D1D5DA"/>
                </a:solidFill>
              </a:defRPr>
            </a:lvl5pPr>
            <a:lvl6pPr marL="3730293" lvl="5" indent="-483556" rtl="0">
              <a:lnSpc>
                <a:spcPct val="100000"/>
              </a:lnSpc>
              <a:spcBef>
                <a:spcPts val="2040"/>
              </a:spcBef>
              <a:spcAft>
                <a:spcPts val="0"/>
              </a:spcAft>
              <a:buClr>
                <a:srgbClr val="FFFFFF"/>
              </a:buClr>
              <a:buSzPts val="2000"/>
              <a:buChar char="-"/>
              <a:defRPr sz="2720"/>
            </a:lvl6pPr>
            <a:lvl7pPr marL="4352008" lvl="6" indent="-483556" rtl="0">
              <a:lnSpc>
                <a:spcPct val="100000"/>
              </a:lnSpc>
              <a:spcBef>
                <a:spcPts val="2040"/>
              </a:spcBef>
              <a:spcAft>
                <a:spcPts val="0"/>
              </a:spcAft>
              <a:buClr>
                <a:srgbClr val="FFFFFF"/>
              </a:buClr>
              <a:buSzPts val="2000"/>
              <a:buChar char="-"/>
              <a:defRPr sz="2720"/>
            </a:lvl7pPr>
            <a:lvl8pPr marL="4973724" lvl="7" indent="-483556" rtl="0">
              <a:lnSpc>
                <a:spcPct val="100000"/>
              </a:lnSpc>
              <a:spcBef>
                <a:spcPts val="2040"/>
              </a:spcBef>
              <a:spcAft>
                <a:spcPts val="0"/>
              </a:spcAft>
              <a:buClr>
                <a:srgbClr val="FFFFFF"/>
              </a:buClr>
              <a:buSzPts val="2000"/>
              <a:buChar char="-"/>
              <a:defRPr sz="2720"/>
            </a:lvl8pPr>
            <a:lvl9pPr marL="5595440" lvl="8" indent="-483556" rtl="0">
              <a:lnSpc>
                <a:spcPct val="100000"/>
              </a:lnSpc>
              <a:spcBef>
                <a:spcPts val="2040"/>
              </a:spcBef>
              <a:spcAft>
                <a:spcPts val="0"/>
              </a:spcAft>
              <a:buClr>
                <a:srgbClr val="FFFFFF"/>
              </a:buClr>
              <a:buSzPts val="2000"/>
              <a:buChar char="-"/>
              <a:defRPr sz="2720"/>
            </a:lvl9pPr>
          </a:lstStyle>
          <a:p>
            <a:endParaRPr/>
          </a:p>
        </p:txBody>
      </p:sp>
      <p:sp>
        <p:nvSpPr>
          <p:cNvPr id="79" name="Google Shape;79;p16"/>
          <p:cNvSpPr txBox="1">
            <a:spLocks noGrp="1"/>
          </p:cNvSpPr>
          <p:nvPr>
            <p:ph type="title"/>
          </p:nvPr>
        </p:nvSpPr>
        <p:spPr>
          <a:xfrm>
            <a:off x="906827" y="310868"/>
            <a:ext cx="10622822" cy="1165958"/>
          </a:xfrm>
          <a:prstGeom prst="rect">
            <a:avLst/>
          </a:prstGeom>
          <a:noFill/>
          <a:ln>
            <a:noFill/>
          </a:ln>
        </p:spPr>
        <p:txBody>
          <a:bodyPr spcFirstLastPara="1" wrap="square" lIns="19050" tIns="19050" rIns="19050" bIns="19050" anchor="t" anchorCtr="0">
            <a:noAutofit/>
          </a:bodyPr>
          <a:lstStyle>
            <a:lvl1pPr lvl="0" rtl="0">
              <a:lnSpc>
                <a:spcPct val="100000"/>
              </a:lnSpc>
              <a:spcBef>
                <a:spcPts val="0"/>
              </a:spcBef>
              <a:spcAft>
                <a:spcPts val="0"/>
              </a:spcAft>
              <a:buClr>
                <a:srgbClr val="FFFFFF"/>
              </a:buClr>
              <a:buSzPts val="4000"/>
              <a:buNone/>
              <a:defRPr sz="5439"/>
            </a:lvl1pPr>
            <a:lvl2pPr lvl="1" rtl="0">
              <a:lnSpc>
                <a:spcPct val="100000"/>
              </a:lnSpc>
              <a:spcBef>
                <a:spcPts val="0"/>
              </a:spcBef>
              <a:spcAft>
                <a:spcPts val="0"/>
              </a:spcAft>
              <a:buClr>
                <a:srgbClr val="FFFFFF"/>
              </a:buClr>
              <a:buSzPts val="4400"/>
              <a:buNone/>
              <a:defRPr sz="5984"/>
            </a:lvl2pPr>
            <a:lvl3pPr lvl="2" rtl="0">
              <a:lnSpc>
                <a:spcPct val="100000"/>
              </a:lnSpc>
              <a:spcBef>
                <a:spcPts val="0"/>
              </a:spcBef>
              <a:spcAft>
                <a:spcPts val="0"/>
              </a:spcAft>
              <a:buClr>
                <a:srgbClr val="FFFFFF"/>
              </a:buClr>
              <a:buSzPts val="4400"/>
              <a:buNone/>
              <a:defRPr sz="5984"/>
            </a:lvl3pPr>
            <a:lvl4pPr lvl="3" rtl="0">
              <a:lnSpc>
                <a:spcPct val="100000"/>
              </a:lnSpc>
              <a:spcBef>
                <a:spcPts val="0"/>
              </a:spcBef>
              <a:spcAft>
                <a:spcPts val="0"/>
              </a:spcAft>
              <a:buClr>
                <a:srgbClr val="FFFFFF"/>
              </a:buClr>
              <a:buSzPts val="4400"/>
              <a:buNone/>
              <a:defRPr sz="5984"/>
            </a:lvl4pPr>
            <a:lvl5pPr lvl="4" rtl="0">
              <a:lnSpc>
                <a:spcPct val="100000"/>
              </a:lnSpc>
              <a:spcBef>
                <a:spcPts val="0"/>
              </a:spcBef>
              <a:spcAft>
                <a:spcPts val="0"/>
              </a:spcAft>
              <a:buClr>
                <a:srgbClr val="FFFFFF"/>
              </a:buClr>
              <a:buSzPts val="4400"/>
              <a:buNone/>
              <a:defRPr sz="5984"/>
            </a:lvl5pPr>
            <a:lvl6pPr lvl="5" rtl="0">
              <a:lnSpc>
                <a:spcPct val="100000"/>
              </a:lnSpc>
              <a:spcBef>
                <a:spcPts val="0"/>
              </a:spcBef>
              <a:spcAft>
                <a:spcPts val="0"/>
              </a:spcAft>
              <a:buClr>
                <a:srgbClr val="FFFFFF"/>
              </a:buClr>
              <a:buSzPts val="4400"/>
              <a:buNone/>
              <a:defRPr sz="5984"/>
            </a:lvl6pPr>
            <a:lvl7pPr lvl="6" rtl="0">
              <a:lnSpc>
                <a:spcPct val="100000"/>
              </a:lnSpc>
              <a:spcBef>
                <a:spcPts val="0"/>
              </a:spcBef>
              <a:spcAft>
                <a:spcPts val="0"/>
              </a:spcAft>
              <a:buClr>
                <a:srgbClr val="FFFFFF"/>
              </a:buClr>
              <a:buSzPts val="4400"/>
              <a:buNone/>
              <a:defRPr sz="5984"/>
            </a:lvl7pPr>
            <a:lvl8pPr lvl="7" rtl="0">
              <a:lnSpc>
                <a:spcPct val="100000"/>
              </a:lnSpc>
              <a:spcBef>
                <a:spcPts val="0"/>
              </a:spcBef>
              <a:spcAft>
                <a:spcPts val="0"/>
              </a:spcAft>
              <a:buClr>
                <a:srgbClr val="FFFFFF"/>
              </a:buClr>
              <a:buSzPts val="4400"/>
              <a:buNone/>
              <a:defRPr sz="5984"/>
            </a:lvl8pPr>
            <a:lvl9pPr lvl="8" rtl="0">
              <a:lnSpc>
                <a:spcPct val="100000"/>
              </a:lnSpc>
              <a:spcBef>
                <a:spcPts val="0"/>
              </a:spcBef>
              <a:spcAft>
                <a:spcPts val="0"/>
              </a:spcAft>
              <a:buClr>
                <a:srgbClr val="FFFFFF"/>
              </a:buClr>
              <a:buSzPts val="4400"/>
              <a:buNone/>
              <a:defRPr sz="5984"/>
            </a:lvl9pPr>
          </a:lstStyle>
          <a:p>
            <a:endParaRPr/>
          </a:p>
        </p:txBody>
      </p:sp>
      <p:pic>
        <p:nvPicPr>
          <p:cNvPr id="80" name="Google Shape;80;p16"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30628175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rand - Mark on color">
  <p:cSld name="Brand - Mark on color">
    <p:bg>
      <p:bgPr>
        <a:solidFill>
          <a:srgbClr val="000000"/>
        </a:solidFill>
        <a:effectLst/>
      </p:bgPr>
    </p:bg>
    <p:spTree>
      <p:nvGrpSpPr>
        <p:cNvPr id="1" name="Shape 81"/>
        <p:cNvGrpSpPr/>
        <p:nvPr/>
      </p:nvGrpSpPr>
      <p:grpSpPr>
        <a:xfrm>
          <a:off x="0" y="0"/>
          <a:ext cx="0" cy="0"/>
          <a:chOff x="0" y="0"/>
          <a:chExt cx="0" cy="0"/>
        </a:xfrm>
      </p:grpSpPr>
      <p:pic>
        <p:nvPicPr>
          <p:cNvPr id="82" name="Google Shape;82;p17"/>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4340322" y="1669370"/>
            <a:ext cx="3755815" cy="3655804"/>
          </a:xfrm>
          <a:prstGeom prst="rect">
            <a:avLst/>
          </a:prstGeom>
          <a:noFill/>
          <a:ln>
            <a:noFill/>
          </a:ln>
        </p:spPr>
      </p:pic>
    </p:spTree>
    <p:extLst>
      <p:ext uri="{BB962C8B-B14F-4D97-AF65-F5344CB8AC3E}">
        <p14:creationId xmlns:p14="http://schemas.microsoft.com/office/powerpoint/2010/main" val="2075704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Brand - Mark on dark">
  <p:cSld name="Brand - Mark on dark">
    <p:bg>
      <p:bgPr>
        <a:solidFill>
          <a:srgbClr val="000000"/>
        </a:solidFill>
        <a:effectLst/>
      </p:bgPr>
    </p:bg>
    <p:spTree>
      <p:nvGrpSpPr>
        <p:cNvPr id="1" name="Shape 83"/>
        <p:cNvGrpSpPr/>
        <p:nvPr/>
      </p:nvGrpSpPr>
      <p:grpSpPr>
        <a:xfrm>
          <a:off x="0" y="0"/>
          <a:ext cx="0" cy="0"/>
          <a:chOff x="0" y="0"/>
          <a:chExt cx="0" cy="0"/>
        </a:xfrm>
      </p:grpSpPr>
      <p:pic>
        <p:nvPicPr>
          <p:cNvPr id="84" name="Google Shape;84;p18"/>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4340322" y="1669370"/>
            <a:ext cx="3755815" cy="3655804"/>
          </a:xfrm>
          <a:prstGeom prst="rect">
            <a:avLst/>
          </a:prstGeom>
          <a:noFill/>
          <a:ln>
            <a:noFill/>
          </a:ln>
        </p:spPr>
      </p:pic>
    </p:spTree>
    <p:extLst>
      <p:ext uri="{BB962C8B-B14F-4D97-AF65-F5344CB8AC3E}">
        <p14:creationId xmlns:p14="http://schemas.microsoft.com/office/powerpoint/2010/main" val="22108146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Brand - Wordmark on color">
  <p:cSld name="Brand - Wordmark on color">
    <p:bg>
      <p:bgPr>
        <a:solidFill>
          <a:srgbClr val="000000"/>
        </a:solidFill>
        <a:effectLst/>
      </p:bgPr>
    </p:bg>
    <p:spTree>
      <p:nvGrpSpPr>
        <p:cNvPr id="1" name="Shape 85"/>
        <p:cNvGrpSpPr/>
        <p:nvPr/>
      </p:nvGrpSpPr>
      <p:grpSpPr>
        <a:xfrm>
          <a:off x="0" y="0"/>
          <a:ext cx="0" cy="0"/>
          <a:chOff x="0" y="0"/>
          <a:chExt cx="0" cy="0"/>
        </a:xfrm>
      </p:grpSpPr>
      <p:pic>
        <p:nvPicPr>
          <p:cNvPr id="86" name="Google Shape;86;p19" descr="Image"/>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4421863" y="3011533"/>
            <a:ext cx="3592751" cy="971462"/>
          </a:xfrm>
          <a:prstGeom prst="rect">
            <a:avLst/>
          </a:prstGeom>
          <a:noFill/>
          <a:ln>
            <a:noFill/>
          </a:ln>
        </p:spPr>
      </p:pic>
    </p:spTree>
    <p:extLst>
      <p:ext uri="{BB962C8B-B14F-4D97-AF65-F5344CB8AC3E}">
        <p14:creationId xmlns:p14="http://schemas.microsoft.com/office/powerpoint/2010/main" val="8901501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1. Section Title - Blue">
  <p:cSld name="1. Section Title - Blue">
    <p:bg>
      <p:bgPr>
        <a:solidFill>
          <a:srgbClr val="000000"/>
        </a:solid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1824" y="699453"/>
            <a:ext cx="11192828" cy="5595620"/>
          </a:xfrm>
          <a:prstGeom prst="rect">
            <a:avLst/>
          </a:prstGeom>
          <a:noFill/>
          <a:ln>
            <a:noFill/>
          </a:ln>
        </p:spPr>
        <p:txBody>
          <a:bodyPr spcFirstLastPara="1" wrap="square" lIns="19050" tIns="19050" rIns="19050" bIns="19050" anchor="ctr" anchorCtr="0">
            <a:noAutofit/>
          </a:bodyPr>
          <a:lstStyle>
            <a:lvl1pPr lvl="0" algn="l" rtl="0">
              <a:lnSpc>
                <a:spcPct val="90000"/>
              </a:lnSpc>
              <a:spcBef>
                <a:spcPts val="0"/>
              </a:spcBef>
              <a:spcAft>
                <a:spcPts val="0"/>
              </a:spcAft>
              <a:buClr>
                <a:srgbClr val="FFFFFF"/>
              </a:buClr>
              <a:buSzPts val="6000"/>
              <a:buNone/>
              <a:defRPr sz="8159"/>
            </a:lvl1pPr>
            <a:lvl2pPr lvl="1" algn="l" rtl="0">
              <a:lnSpc>
                <a:spcPct val="100000"/>
              </a:lnSpc>
              <a:spcBef>
                <a:spcPts val="0"/>
              </a:spcBef>
              <a:spcAft>
                <a:spcPts val="0"/>
              </a:spcAft>
              <a:buClr>
                <a:srgbClr val="FFFFFF"/>
              </a:buClr>
              <a:buSzPts val="4800"/>
              <a:buNone/>
              <a:defRPr sz="6527"/>
            </a:lvl2pPr>
            <a:lvl3pPr lvl="2" algn="l" rtl="0">
              <a:lnSpc>
                <a:spcPct val="100000"/>
              </a:lnSpc>
              <a:spcBef>
                <a:spcPts val="0"/>
              </a:spcBef>
              <a:spcAft>
                <a:spcPts val="0"/>
              </a:spcAft>
              <a:buClr>
                <a:srgbClr val="FFFFFF"/>
              </a:buClr>
              <a:buSzPts val="4800"/>
              <a:buNone/>
              <a:defRPr sz="6527"/>
            </a:lvl3pPr>
            <a:lvl4pPr lvl="3" algn="l" rtl="0">
              <a:lnSpc>
                <a:spcPct val="100000"/>
              </a:lnSpc>
              <a:spcBef>
                <a:spcPts val="0"/>
              </a:spcBef>
              <a:spcAft>
                <a:spcPts val="0"/>
              </a:spcAft>
              <a:buClr>
                <a:srgbClr val="FFFFFF"/>
              </a:buClr>
              <a:buSzPts val="4800"/>
              <a:buNone/>
              <a:defRPr sz="6527"/>
            </a:lvl4pPr>
            <a:lvl5pPr lvl="4" algn="l" rtl="0">
              <a:lnSpc>
                <a:spcPct val="100000"/>
              </a:lnSpc>
              <a:spcBef>
                <a:spcPts val="0"/>
              </a:spcBef>
              <a:spcAft>
                <a:spcPts val="0"/>
              </a:spcAft>
              <a:buClr>
                <a:srgbClr val="FFFFFF"/>
              </a:buClr>
              <a:buSzPts val="4800"/>
              <a:buNone/>
              <a:defRPr sz="6527"/>
            </a:lvl5pPr>
            <a:lvl6pPr lvl="5" algn="l" rtl="0">
              <a:lnSpc>
                <a:spcPct val="100000"/>
              </a:lnSpc>
              <a:spcBef>
                <a:spcPts val="0"/>
              </a:spcBef>
              <a:spcAft>
                <a:spcPts val="0"/>
              </a:spcAft>
              <a:buClr>
                <a:srgbClr val="FFFFFF"/>
              </a:buClr>
              <a:buSzPts val="4800"/>
              <a:buNone/>
              <a:defRPr sz="6527"/>
            </a:lvl6pPr>
            <a:lvl7pPr lvl="6" algn="l" rtl="0">
              <a:lnSpc>
                <a:spcPct val="100000"/>
              </a:lnSpc>
              <a:spcBef>
                <a:spcPts val="0"/>
              </a:spcBef>
              <a:spcAft>
                <a:spcPts val="0"/>
              </a:spcAft>
              <a:buClr>
                <a:srgbClr val="FFFFFF"/>
              </a:buClr>
              <a:buSzPts val="4800"/>
              <a:buNone/>
              <a:defRPr sz="6527"/>
            </a:lvl7pPr>
            <a:lvl8pPr lvl="7" algn="l" rtl="0">
              <a:lnSpc>
                <a:spcPct val="100000"/>
              </a:lnSpc>
              <a:spcBef>
                <a:spcPts val="0"/>
              </a:spcBef>
              <a:spcAft>
                <a:spcPts val="0"/>
              </a:spcAft>
              <a:buClr>
                <a:srgbClr val="FFFFFF"/>
              </a:buClr>
              <a:buSzPts val="4800"/>
              <a:buNone/>
              <a:defRPr sz="6527"/>
            </a:lvl8pPr>
            <a:lvl9pPr lvl="8" algn="l" rtl="0">
              <a:lnSpc>
                <a:spcPct val="100000"/>
              </a:lnSpc>
              <a:spcBef>
                <a:spcPts val="0"/>
              </a:spcBef>
              <a:spcAft>
                <a:spcPts val="0"/>
              </a:spcAft>
              <a:buClr>
                <a:srgbClr val="FFFFFF"/>
              </a:buClr>
              <a:buSzPts val="4800"/>
              <a:buNone/>
              <a:defRPr sz="6527"/>
            </a:lvl9pPr>
          </a:lstStyle>
          <a:p>
            <a:endParaRPr/>
          </a:p>
        </p:txBody>
      </p:sp>
      <p:pic>
        <p:nvPicPr>
          <p:cNvPr id="89" name="Google Shape;89;p20"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12501964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Statement + Label">
  <p:cSld name="Statement + Label">
    <p:bg>
      <p:bgPr>
        <a:solidFill>
          <a:srgbClr val="000000"/>
        </a:solidFill>
        <a:effectLst/>
      </p:bgPr>
    </p:bg>
    <p:spTree>
      <p:nvGrpSpPr>
        <p:cNvPr id="1" name="Shape 90"/>
        <p:cNvGrpSpPr/>
        <p:nvPr/>
      </p:nvGrpSpPr>
      <p:grpSpPr>
        <a:xfrm>
          <a:off x="0" y="0"/>
          <a:ext cx="0" cy="0"/>
          <a:chOff x="0" y="0"/>
          <a:chExt cx="0" cy="0"/>
        </a:xfrm>
      </p:grpSpPr>
      <p:sp>
        <p:nvSpPr>
          <p:cNvPr id="91" name="Google Shape;91;p21"/>
          <p:cNvSpPr txBox="1">
            <a:spLocks noGrp="1"/>
          </p:cNvSpPr>
          <p:nvPr>
            <p:ph type="body" idx="1"/>
          </p:nvPr>
        </p:nvSpPr>
        <p:spPr>
          <a:xfrm>
            <a:off x="621824" y="621736"/>
            <a:ext cx="11192828" cy="4196715"/>
          </a:xfrm>
          <a:prstGeom prst="rect">
            <a:avLst/>
          </a:prstGeom>
          <a:noFill/>
          <a:ln>
            <a:noFill/>
          </a:ln>
        </p:spPr>
        <p:txBody>
          <a:bodyPr spcFirstLastPara="1" wrap="square" lIns="19050" tIns="19050" rIns="19050" bIns="19050" anchor="t" anchorCtr="0">
            <a:noAutofit/>
          </a:bodyPr>
          <a:lstStyle>
            <a:lvl1pPr marL="621716" lvl="0" indent="-310857" algn="l" rtl="0">
              <a:lnSpc>
                <a:spcPct val="100000"/>
              </a:lnSpc>
              <a:spcBef>
                <a:spcPts val="0"/>
              </a:spcBef>
              <a:spcAft>
                <a:spcPts val="0"/>
              </a:spcAft>
              <a:buClr>
                <a:srgbClr val="FFFFFF"/>
              </a:buClr>
              <a:buSzPts val="2400"/>
              <a:buFont typeface="Helvetica Neue"/>
              <a:buNone/>
              <a:defRPr b="1"/>
            </a:lvl1pPr>
            <a:lvl2pPr marL="1243431" lvl="1" indent="-310857" algn="l" rtl="0">
              <a:lnSpc>
                <a:spcPct val="100000"/>
              </a:lnSpc>
              <a:spcBef>
                <a:spcPts val="0"/>
              </a:spcBef>
              <a:spcAft>
                <a:spcPts val="0"/>
              </a:spcAft>
              <a:buClr>
                <a:srgbClr val="FFFFFF"/>
              </a:buClr>
              <a:buSzPts val="2400"/>
              <a:buFont typeface="Helvetica Neue"/>
              <a:buNone/>
              <a:defRPr b="1"/>
            </a:lvl2pPr>
            <a:lvl3pPr marL="1865146" lvl="2" indent="-310857" algn="l" rtl="0">
              <a:lnSpc>
                <a:spcPct val="100000"/>
              </a:lnSpc>
              <a:spcBef>
                <a:spcPts val="0"/>
              </a:spcBef>
              <a:spcAft>
                <a:spcPts val="0"/>
              </a:spcAft>
              <a:buClr>
                <a:srgbClr val="FFFFFF"/>
              </a:buClr>
              <a:buSzPts val="2400"/>
              <a:buFont typeface="Helvetica Neue"/>
              <a:buNone/>
              <a:defRPr b="1"/>
            </a:lvl3pPr>
            <a:lvl4pPr marL="2486862" lvl="3" indent="-310857" algn="l" rtl="0">
              <a:lnSpc>
                <a:spcPct val="100000"/>
              </a:lnSpc>
              <a:spcBef>
                <a:spcPts val="0"/>
              </a:spcBef>
              <a:spcAft>
                <a:spcPts val="0"/>
              </a:spcAft>
              <a:buClr>
                <a:srgbClr val="FFFFFF"/>
              </a:buClr>
              <a:buSzPts val="2400"/>
              <a:buFont typeface="Helvetica Neue"/>
              <a:buNone/>
              <a:defRPr b="1"/>
            </a:lvl4pPr>
            <a:lvl5pPr marL="3108578" lvl="4" indent="-310857" algn="l" rtl="0">
              <a:lnSpc>
                <a:spcPct val="100000"/>
              </a:lnSpc>
              <a:spcBef>
                <a:spcPts val="0"/>
              </a:spcBef>
              <a:spcAft>
                <a:spcPts val="0"/>
              </a:spcAft>
              <a:buClr>
                <a:srgbClr val="FFFFFF"/>
              </a:buClr>
              <a:buSzPts val="2400"/>
              <a:buFont typeface="Helvetica Neue"/>
              <a:buNone/>
              <a:defRPr b="1"/>
            </a:lvl5pPr>
            <a:lvl6pPr marL="3730293" lvl="5" indent="-518096" algn="l" rtl="0">
              <a:lnSpc>
                <a:spcPct val="100000"/>
              </a:lnSpc>
              <a:spcBef>
                <a:spcPts val="2040"/>
              </a:spcBef>
              <a:spcAft>
                <a:spcPts val="0"/>
              </a:spcAft>
              <a:buClr>
                <a:srgbClr val="FFFFFF"/>
              </a:buClr>
              <a:buSzPts val="2400"/>
              <a:buChar char="-"/>
              <a:defRPr/>
            </a:lvl6pPr>
            <a:lvl7pPr marL="4352008" lvl="6" indent="-518096" algn="l" rtl="0">
              <a:lnSpc>
                <a:spcPct val="100000"/>
              </a:lnSpc>
              <a:spcBef>
                <a:spcPts val="2040"/>
              </a:spcBef>
              <a:spcAft>
                <a:spcPts val="0"/>
              </a:spcAft>
              <a:buClr>
                <a:srgbClr val="FFFFFF"/>
              </a:buClr>
              <a:buSzPts val="2400"/>
              <a:buChar char="-"/>
              <a:defRPr/>
            </a:lvl7pPr>
            <a:lvl8pPr marL="4973724" lvl="7" indent="-518096" algn="l" rtl="0">
              <a:lnSpc>
                <a:spcPct val="100000"/>
              </a:lnSpc>
              <a:spcBef>
                <a:spcPts val="2040"/>
              </a:spcBef>
              <a:spcAft>
                <a:spcPts val="0"/>
              </a:spcAft>
              <a:buClr>
                <a:srgbClr val="FFFFFF"/>
              </a:buClr>
              <a:buSzPts val="2400"/>
              <a:buChar char="-"/>
              <a:defRPr/>
            </a:lvl8pPr>
            <a:lvl9pPr marL="5595440" lvl="8" indent="-518096" algn="l" rtl="0">
              <a:lnSpc>
                <a:spcPct val="100000"/>
              </a:lnSpc>
              <a:spcBef>
                <a:spcPts val="2040"/>
              </a:spcBef>
              <a:spcAft>
                <a:spcPts val="0"/>
              </a:spcAft>
              <a:buClr>
                <a:srgbClr val="FFFFFF"/>
              </a:buClr>
              <a:buSzPts val="2400"/>
              <a:buChar char="-"/>
              <a:defRPr/>
            </a:lvl9pPr>
          </a:lstStyle>
          <a:p>
            <a:endParaRPr/>
          </a:p>
        </p:txBody>
      </p:sp>
      <p:sp>
        <p:nvSpPr>
          <p:cNvPr id="92" name="Google Shape;92;p21"/>
          <p:cNvSpPr txBox="1">
            <a:spLocks noGrp="1"/>
          </p:cNvSpPr>
          <p:nvPr>
            <p:ph type="title"/>
          </p:nvPr>
        </p:nvSpPr>
        <p:spPr>
          <a:xfrm>
            <a:off x="621824" y="310868"/>
            <a:ext cx="5524602" cy="33045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959DA5"/>
              </a:buClr>
              <a:buSzPts val="1200"/>
              <a:buFont typeface="Roboto Mono Regular"/>
              <a:buNone/>
              <a:defRPr sz="1632" b="0" cap="none">
                <a:solidFill>
                  <a:srgbClr val="959DA5"/>
                </a:solidFill>
                <a:latin typeface="Roboto Mono Regular"/>
                <a:ea typeface="Roboto Mono Regular"/>
                <a:cs typeface="Roboto Mono Regular"/>
                <a:sym typeface="Roboto Mono Regular"/>
              </a:defRPr>
            </a:lvl1pPr>
            <a:lvl2pPr lvl="1" algn="l" rtl="0">
              <a:lnSpc>
                <a:spcPct val="100000"/>
              </a:lnSpc>
              <a:spcBef>
                <a:spcPts val="0"/>
              </a:spcBef>
              <a:spcAft>
                <a:spcPts val="0"/>
              </a:spcAft>
              <a:buClr>
                <a:srgbClr val="FFFFFF"/>
              </a:buClr>
              <a:buSzPts val="1200"/>
              <a:buFont typeface="Roboto Mono Regular"/>
              <a:buNone/>
              <a:defRPr sz="1632" b="0">
                <a:latin typeface="Roboto Mono Regular"/>
                <a:ea typeface="Roboto Mono Regular"/>
                <a:cs typeface="Roboto Mono Regular"/>
                <a:sym typeface="Roboto Mono Regular"/>
              </a:defRPr>
            </a:lvl2pPr>
            <a:lvl3pPr lvl="2" algn="l" rtl="0">
              <a:lnSpc>
                <a:spcPct val="100000"/>
              </a:lnSpc>
              <a:spcBef>
                <a:spcPts val="0"/>
              </a:spcBef>
              <a:spcAft>
                <a:spcPts val="0"/>
              </a:spcAft>
              <a:buClr>
                <a:srgbClr val="FFFFFF"/>
              </a:buClr>
              <a:buSzPts val="1200"/>
              <a:buFont typeface="Roboto Mono Regular"/>
              <a:buNone/>
              <a:defRPr sz="1632" b="0">
                <a:latin typeface="Roboto Mono Regular"/>
                <a:ea typeface="Roboto Mono Regular"/>
                <a:cs typeface="Roboto Mono Regular"/>
                <a:sym typeface="Roboto Mono Regular"/>
              </a:defRPr>
            </a:lvl3pPr>
            <a:lvl4pPr lvl="3" algn="l" rtl="0">
              <a:lnSpc>
                <a:spcPct val="100000"/>
              </a:lnSpc>
              <a:spcBef>
                <a:spcPts val="0"/>
              </a:spcBef>
              <a:spcAft>
                <a:spcPts val="0"/>
              </a:spcAft>
              <a:buClr>
                <a:srgbClr val="FFFFFF"/>
              </a:buClr>
              <a:buSzPts val="1200"/>
              <a:buFont typeface="Roboto Mono Regular"/>
              <a:buNone/>
              <a:defRPr sz="1632" b="0">
                <a:latin typeface="Roboto Mono Regular"/>
                <a:ea typeface="Roboto Mono Regular"/>
                <a:cs typeface="Roboto Mono Regular"/>
                <a:sym typeface="Roboto Mono Regular"/>
              </a:defRPr>
            </a:lvl4pPr>
            <a:lvl5pPr lvl="4" algn="l" rtl="0">
              <a:lnSpc>
                <a:spcPct val="100000"/>
              </a:lnSpc>
              <a:spcBef>
                <a:spcPts val="0"/>
              </a:spcBef>
              <a:spcAft>
                <a:spcPts val="0"/>
              </a:spcAft>
              <a:buClr>
                <a:srgbClr val="FFFFFF"/>
              </a:buClr>
              <a:buSzPts val="1200"/>
              <a:buFont typeface="Roboto Mono Regular"/>
              <a:buNone/>
              <a:defRPr sz="1632" b="0">
                <a:latin typeface="Roboto Mono Regular"/>
                <a:ea typeface="Roboto Mono Regular"/>
                <a:cs typeface="Roboto Mono Regular"/>
                <a:sym typeface="Roboto Mono Regular"/>
              </a:defRPr>
            </a:lvl5pPr>
            <a:lvl6pPr lvl="5" algn="l" rtl="0">
              <a:lnSpc>
                <a:spcPct val="100000"/>
              </a:lnSpc>
              <a:spcBef>
                <a:spcPts val="0"/>
              </a:spcBef>
              <a:spcAft>
                <a:spcPts val="0"/>
              </a:spcAft>
              <a:buClr>
                <a:srgbClr val="FFFFFF"/>
              </a:buClr>
              <a:buSzPts val="1200"/>
              <a:buFont typeface="Roboto Mono Regular"/>
              <a:buNone/>
              <a:defRPr sz="1632" b="0">
                <a:latin typeface="Roboto Mono Regular"/>
                <a:ea typeface="Roboto Mono Regular"/>
                <a:cs typeface="Roboto Mono Regular"/>
                <a:sym typeface="Roboto Mono Regular"/>
              </a:defRPr>
            </a:lvl6pPr>
            <a:lvl7pPr lvl="6" algn="l" rtl="0">
              <a:lnSpc>
                <a:spcPct val="100000"/>
              </a:lnSpc>
              <a:spcBef>
                <a:spcPts val="0"/>
              </a:spcBef>
              <a:spcAft>
                <a:spcPts val="0"/>
              </a:spcAft>
              <a:buClr>
                <a:srgbClr val="FFFFFF"/>
              </a:buClr>
              <a:buSzPts val="1200"/>
              <a:buFont typeface="Roboto Mono Regular"/>
              <a:buNone/>
              <a:defRPr sz="1632" b="0">
                <a:latin typeface="Roboto Mono Regular"/>
                <a:ea typeface="Roboto Mono Regular"/>
                <a:cs typeface="Roboto Mono Regular"/>
                <a:sym typeface="Roboto Mono Regular"/>
              </a:defRPr>
            </a:lvl7pPr>
            <a:lvl8pPr lvl="7" algn="l" rtl="0">
              <a:lnSpc>
                <a:spcPct val="100000"/>
              </a:lnSpc>
              <a:spcBef>
                <a:spcPts val="0"/>
              </a:spcBef>
              <a:spcAft>
                <a:spcPts val="0"/>
              </a:spcAft>
              <a:buClr>
                <a:srgbClr val="FFFFFF"/>
              </a:buClr>
              <a:buSzPts val="1200"/>
              <a:buFont typeface="Roboto Mono Regular"/>
              <a:buNone/>
              <a:defRPr sz="1632" b="0">
                <a:latin typeface="Roboto Mono Regular"/>
                <a:ea typeface="Roboto Mono Regular"/>
                <a:cs typeface="Roboto Mono Regular"/>
                <a:sym typeface="Roboto Mono Regular"/>
              </a:defRPr>
            </a:lvl8pPr>
            <a:lvl9pPr lvl="8" algn="l" rtl="0">
              <a:lnSpc>
                <a:spcPct val="100000"/>
              </a:lnSpc>
              <a:spcBef>
                <a:spcPts val="0"/>
              </a:spcBef>
              <a:spcAft>
                <a:spcPts val="0"/>
              </a:spcAft>
              <a:buClr>
                <a:srgbClr val="FFFFFF"/>
              </a:buClr>
              <a:buSzPts val="1200"/>
              <a:buFont typeface="Roboto Mono Regular"/>
              <a:buNone/>
              <a:defRPr sz="1632" b="0">
                <a:latin typeface="Roboto Mono Regular"/>
                <a:ea typeface="Roboto Mono Regular"/>
                <a:cs typeface="Roboto Mono Regular"/>
                <a:sym typeface="Roboto Mono Regular"/>
              </a:defRPr>
            </a:lvl9pPr>
          </a:lstStyle>
          <a:p>
            <a:endParaRPr/>
          </a:p>
        </p:txBody>
      </p:sp>
      <p:pic>
        <p:nvPicPr>
          <p:cNvPr id="93" name="Google Shape;93;p21"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14180261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ullets">
  <p:cSld name="Bullets">
    <p:bg>
      <p:bgPr>
        <a:solidFill>
          <a:srgbClr val="000000"/>
        </a:solidFill>
        <a:effectLst/>
      </p:bgPr>
    </p:bg>
    <p:spTree>
      <p:nvGrpSpPr>
        <p:cNvPr id="1" name="Shape 94"/>
        <p:cNvGrpSpPr/>
        <p:nvPr/>
      </p:nvGrpSpPr>
      <p:grpSpPr>
        <a:xfrm>
          <a:off x="0" y="0"/>
          <a:ext cx="0" cy="0"/>
          <a:chOff x="0" y="0"/>
          <a:chExt cx="0" cy="0"/>
        </a:xfrm>
      </p:grpSpPr>
      <p:sp>
        <p:nvSpPr>
          <p:cNvPr id="95" name="Google Shape;95;p22"/>
          <p:cNvSpPr txBox="1">
            <a:spLocks noGrp="1"/>
          </p:cNvSpPr>
          <p:nvPr>
            <p:ph type="body" idx="1"/>
          </p:nvPr>
        </p:nvSpPr>
        <p:spPr>
          <a:xfrm>
            <a:off x="621824" y="2176075"/>
            <a:ext cx="11192828" cy="3577835"/>
          </a:xfrm>
          <a:prstGeom prst="rect">
            <a:avLst/>
          </a:prstGeom>
          <a:noFill/>
          <a:ln>
            <a:noFill/>
          </a:ln>
        </p:spPr>
        <p:txBody>
          <a:bodyPr spcFirstLastPara="1" wrap="square" lIns="19050" tIns="19050" rIns="19050" bIns="19050" anchor="ctr" anchorCtr="0">
            <a:noAutofit/>
          </a:bodyPr>
          <a:lstStyle>
            <a:lvl1pPr marL="621716" lvl="0" indent="-466287" algn="l" rtl="0">
              <a:lnSpc>
                <a:spcPct val="100000"/>
              </a:lnSpc>
              <a:spcBef>
                <a:spcPts val="0"/>
              </a:spcBef>
              <a:spcAft>
                <a:spcPts val="0"/>
              </a:spcAft>
              <a:buClr>
                <a:srgbClr val="FFFFFF"/>
              </a:buClr>
              <a:buSzPts val="1800"/>
              <a:buChar char="●"/>
              <a:defRPr sz="2448"/>
            </a:lvl1pPr>
            <a:lvl2pPr marL="1243431" lvl="1" indent="-466287" algn="l" rtl="0">
              <a:lnSpc>
                <a:spcPct val="100000"/>
              </a:lnSpc>
              <a:spcBef>
                <a:spcPts val="544"/>
              </a:spcBef>
              <a:spcAft>
                <a:spcPts val="0"/>
              </a:spcAft>
              <a:buClr>
                <a:srgbClr val="FFFFFF"/>
              </a:buClr>
              <a:buSzPts val="1800"/>
              <a:buChar char="○"/>
              <a:defRPr sz="2448"/>
            </a:lvl2pPr>
            <a:lvl3pPr marL="1865146" lvl="2" indent="-466287" algn="l" rtl="0">
              <a:lnSpc>
                <a:spcPct val="100000"/>
              </a:lnSpc>
              <a:spcBef>
                <a:spcPts val="544"/>
              </a:spcBef>
              <a:spcAft>
                <a:spcPts val="0"/>
              </a:spcAft>
              <a:buClr>
                <a:srgbClr val="FFFFFF"/>
              </a:buClr>
              <a:buSzPts val="1800"/>
              <a:buChar char="■"/>
              <a:defRPr sz="2448"/>
            </a:lvl3pPr>
            <a:lvl4pPr marL="2486862" lvl="3" indent="-466287" algn="l" rtl="0">
              <a:lnSpc>
                <a:spcPct val="100000"/>
              </a:lnSpc>
              <a:spcBef>
                <a:spcPts val="544"/>
              </a:spcBef>
              <a:spcAft>
                <a:spcPts val="0"/>
              </a:spcAft>
              <a:buClr>
                <a:srgbClr val="FFFFFF"/>
              </a:buClr>
              <a:buSzPts val="1800"/>
              <a:buChar char="●"/>
              <a:defRPr sz="2448"/>
            </a:lvl4pPr>
            <a:lvl5pPr marL="3108578" lvl="4" indent="-466287" algn="l" rtl="0">
              <a:lnSpc>
                <a:spcPct val="100000"/>
              </a:lnSpc>
              <a:spcBef>
                <a:spcPts val="544"/>
              </a:spcBef>
              <a:spcAft>
                <a:spcPts val="0"/>
              </a:spcAft>
              <a:buClr>
                <a:srgbClr val="FFFFFF"/>
              </a:buClr>
              <a:buSzPts val="1800"/>
              <a:buChar char="○"/>
              <a:defRPr sz="2448"/>
            </a:lvl5pPr>
            <a:lvl6pPr marL="3730293" lvl="5" indent="-466287" algn="l" rtl="0">
              <a:lnSpc>
                <a:spcPct val="100000"/>
              </a:lnSpc>
              <a:spcBef>
                <a:spcPts val="544"/>
              </a:spcBef>
              <a:spcAft>
                <a:spcPts val="0"/>
              </a:spcAft>
              <a:buClr>
                <a:srgbClr val="FFFFFF"/>
              </a:buClr>
              <a:buSzPts val="1800"/>
              <a:buChar char="■"/>
              <a:defRPr sz="2448"/>
            </a:lvl6pPr>
            <a:lvl7pPr marL="4352008" lvl="6" indent="-466287" algn="l" rtl="0">
              <a:lnSpc>
                <a:spcPct val="100000"/>
              </a:lnSpc>
              <a:spcBef>
                <a:spcPts val="544"/>
              </a:spcBef>
              <a:spcAft>
                <a:spcPts val="0"/>
              </a:spcAft>
              <a:buClr>
                <a:srgbClr val="FFFFFF"/>
              </a:buClr>
              <a:buSzPts val="1800"/>
              <a:buChar char="●"/>
              <a:defRPr sz="2448"/>
            </a:lvl7pPr>
            <a:lvl8pPr marL="4973724" lvl="7" indent="-466287" algn="l" rtl="0">
              <a:lnSpc>
                <a:spcPct val="100000"/>
              </a:lnSpc>
              <a:spcBef>
                <a:spcPts val="544"/>
              </a:spcBef>
              <a:spcAft>
                <a:spcPts val="0"/>
              </a:spcAft>
              <a:buClr>
                <a:srgbClr val="FFFFFF"/>
              </a:buClr>
              <a:buSzPts val="1800"/>
              <a:buChar char="○"/>
              <a:defRPr sz="2448"/>
            </a:lvl8pPr>
            <a:lvl9pPr marL="5595440" lvl="8" indent="-466287" algn="l" rtl="0">
              <a:lnSpc>
                <a:spcPct val="100000"/>
              </a:lnSpc>
              <a:spcBef>
                <a:spcPts val="544"/>
              </a:spcBef>
              <a:spcAft>
                <a:spcPts val="544"/>
              </a:spcAft>
              <a:buClr>
                <a:srgbClr val="FFFFFF"/>
              </a:buClr>
              <a:buSzPts val="1800"/>
              <a:buChar char="■"/>
              <a:defRPr sz="2448"/>
            </a:lvl9pPr>
          </a:lstStyle>
          <a:p>
            <a:endParaRPr/>
          </a:p>
        </p:txBody>
      </p:sp>
      <p:sp>
        <p:nvSpPr>
          <p:cNvPr id="96" name="Google Shape;96;p22"/>
          <p:cNvSpPr txBox="1">
            <a:spLocks noGrp="1"/>
          </p:cNvSpPr>
          <p:nvPr>
            <p:ph type="title"/>
          </p:nvPr>
        </p:nvSpPr>
        <p:spPr>
          <a:xfrm>
            <a:off x="621824" y="310868"/>
            <a:ext cx="11192828" cy="1221849"/>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4080"/>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pic>
        <p:nvPicPr>
          <p:cNvPr id="97" name="Google Shape;97;p22"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675958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Code">
  <p:cSld name="Code">
    <p:bg>
      <p:bgPr>
        <a:solidFill>
          <a:srgbClr val="000000"/>
        </a:solidFill>
        <a:effectLst/>
      </p:bgPr>
    </p:bg>
    <p:spTree>
      <p:nvGrpSpPr>
        <p:cNvPr id="1" name="Shape 98"/>
        <p:cNvGrpSpPr/>
        <p:nvPr/>
      </p:nvGrpSpPr>
      <p:grpSpPr>
        <a:xfrm>
          <a:off x="0" y="0"/>
          <a:ext cx="0" cy="0"/>
          <a:chOff x="0" y="0"/>
          <a:chExt cx="0" cy="0"/>
        </a:xfrm>
      </p:grpSpPr>
      <p:sp>
        <p:nvSpPr>
          <p:cNvPr id="99" name="Google Shape;99;p23"/>
          <p:cNvSpPr txBox="1">
            <a:spLocks noGrp="1"/>
          </p:cNvSpPr>
          <p:nvPr>
            <p:ph type="body" idx="1"/>
          </p:nvPr>
        </p:nvSpPr>
        <p:spPr>
          <a:xfrm>
            <a:off x="621824" y="621735"/>
            <a:ext cx="11192828" cy="5831831"/>
          </a:xfrm>
          <a:prstGeom prst="rect">
            <a:avLst/>
          </a:prstGeom>
        </p:spPr>
        <p:txBody>
          <a:bodyPr spcFirstLastPara="1" wrap="square" lIns="19050" tIns="19050" rIns="19050" bIns="19050" anchor="t" anchorCtr="0">
            <a:noAutofit/>
          </a:bodyPr>
          <a:lstStyle>
            <a:lvl1pPr marL="621716" lvl="0" indent="-466287">
              <a:spcBef>
                <a:spcPts val="0"/>
              </a:spcBef>
              <a:spcAft>
                <a:spcPts val="0"/>
              </a:spcAft>
              <a:buSzPts val="1800"/>
              <a:buFont typeface="Roboto Mono"/>
              <a:buChar char="●"/>
              <a:defRPr sz="2448">
                <a:latin typeface="Roboto Mono"/>
                <a:ea typeface="Roboto Mono"/>
                <a:cs typeface="Roboto Mono"/>
                <a:sym typeface="Roboto Mono"/>
              </a:defRPr>
            </a:lvl1pPr>
            <a:lvl2pPr marL="1243431" lvl="1" indent="-466287">
              <a:spcBef>
                <a:spcPts val="544"/>
              </a:spcBef>
              <a:spcAft>
                <a:spcPts val="0"/>
              </a:spcAft>
              <a:buSzPts val="1800"/>
              <a:buFont typeface="Roboto Mono"/>
              <a:buChar char="○"/>
              <a:defRPr sz="2448">
                <a:latin typeface="Roboto Mono"/>
                <a:ea typeface="Roboto Mono"/>
                <a:cs typeface="Roboto Mono"/>
                <a:sym typeface="Roboto Mono"/>
              </a:defRPr>
            </a:lvl2pPr>
            <a:lvl3pPr marL="1865146" lvl="2" indent="-466287">
              <a:spcBef>
                <a:spcPts val="544"/>
              </a:spcBef>
              <a:spcAft>
                <a:spcPts val="0"/>
              </a:spcAft>
              <a:buSzPts val="1800"/>
              <a:buFont typeface="Roboto Mono"/>
              <a:buChar char="■"/>
              <a:defRPr sz="2448">
                <a:latin typeface="Roboto Mono"/>
                <a:ea typeface="Roboto Mono"/>
                <a:cs typeface="Roboto Mono"/>
                <a:sym typeface="Roboto Mono"/>
              </a:defRPr>
            </a:lvl3pPr>
            <a:lvl4pPr marL="2486862" lvl="3" indent="-466287">
              <a:spcBef>
                <a:spcPts val="544"/>
              </a:spcBef>
              <a:spcAft>
                <a:spcPts val="0"/>
              </a:spcAft>
              <a:buSzPts val="1800"/>
              <a:buFont typeface="Roboto Mono"/>
              <a:buChar char="●"/>
              <a:defRPr sz="2448">
                <a:latin typeface="Roboto Mono"/>
                <a:ea typeface="Roboto Mono"/>
                <a:cs typeface="Roboto Mono"/>
                <a:sym typeface="Roboto Mono"/>
              </a:defRPr>
            </a:lvl4pPr>
            <a:lvl5pPr marL="3108578" lvl="4" indent="-466287">
              <a:spcBef>
                <a:spcPts val="544"/>
              </a:spcBef>
              <a:spcAft>
                <a:spcPts val="0"/>
              </a:spcAft>
              <a:buSzPts val="1800"/>
              <a:buFont typeface="Roboto Mono"/>
              <a:buChar char="○"/>
              <a:defRPr sz="2448">
                <a:latin typeface="Roboto Mono"/>
                <a:ea typeface="Roboto Mono"/>
                <a:cs typeface="Roboto Mono"/>
                <a:sym typeface="Roboto Mono"/>
              </a:defRPr>
            </a:lvl5pPr>
            <a:lvl6pPr marL="3730293" lvl="5" indent="-466287">
              <a:spcBef>
                <a:spcPts val="544"/>
              </a:spcBef>
              <a:spcAft>
                <a:spcPts val="0"/>
              </a:spcAft>
              <a:buSzPts val="1800"/>
              <a:buFont typeface="Roboto Mono"/>
              <a:buChar char="■"/>
              <a:defRPr sz="2448">
                <a:latin typeface="Roboto Mono"/>
                <a:ea typeface="Roboto Mono"/>
                <a:cs typeface="Roboto Mono"/>
                <a:sym typeface="Roboto Mono"/>
              </a:defRPr>
            </a:lvl6pPr>
            <a:lvl7pPr marL="4352008" lvl="6" indent="-466287">
              <a:spcBef>
                <a:spcPts val="544"/>
              </a:spcBef>
              <a:spcAft>
                <a:spcPts val="0"/>
              </a:spcAft>
              <a:buSzPts val="1800"/>
              <a:buFont typeface="Roboto Mono"/>
              <a:buChar char="●"/>
              <a:defRPr sz="2448">
                <a:latin typeface="Roboto Mono"/>
                <a:ea typeface="Roboto Mono"/>
                <a:cs typeface="Roboto Mono"/>
                <a:sym typeface="Roboto Mono"/>
              </a:defRPr>
            </a:lvl7pPr>
            <a:lvl8pPr marL="4973724" lvl="7" indent="-466287">
              <a:spcBef>
                <a:spcPts val="544"/>
              </a:spcBef>
              <a:spcAft>
                <a:spcPts val="0"/>
              </a:spcAft>
              <a:buSzPts val="1800"/>
              <a:buFont typeface="Roboto Mono"/>
              <a:buChar char="○"/>
              <a:defRPr sz="2448">
                <a:latin typeface="Roboto Mono"/>
                <a:ea typeface="Roboto Mono"/>
                <a:cs typeface="Roboto Mono"/>
                <a:sym typeface="Roboto Mono"/>
              </a:defRPr>
            </a:lvl8pPr>
            <a:lvl9pPr marL="5595440" lvl="8" indent="-466287">
              <a:spcBef>
                <a:spcPts val="544"/>
              </a:spcBef>
              <a:spcAft>
                <a:spcPts val="544"/>
              </a:spcAft>
              <a:buSzPts val="1800"/>
              <a:buFont typeface="Roboto Mono"/>
              <a:buChar char="■"/>
              <a:defRPr sz="2448">
                <a:latin typeface="Roboto Mono"/>
                <a:ea typeface="Roboto Mono"/>
                <a:cs typeface="Roboto Mono"/>
                <a:sym typeface="Roboto Mono"/>
              </a:defRPr>
            </a:lvl9pPr>
          </a:lstStyle>
          <a:p>
            <a:endParaRPr/>
          </a:p>
        </p:txBody>
      </p:sp>
      <p:pic>
        <p:nvPicPr>
          <p:cNvPr id="100" name="Google Shape;100;p23"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30989145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Code - Split">
  <p:cSld name="Code - Split">
    <p:bg>
      <p:bgPr>
        <a:solidFill>
          <a:srgbClr val="000000"/>
        </a:solidFill>
        <a:effectLst/>
      </p:bgPr>
    </p:bg>
    <p:spTree>
      <p:nvGrpSpPr>
        <p:cNvPr id="1" name="Shape 101"/>
        <p:cNvGrpSpPr/>
        <p:nvPr/>
      </p:nvGrpSpPr>
      <p:grpSpPr>
        <a:xfrm>
          <a:off x="0" y="0"/>
          <a:ext cx="0" cy="0"/>
          <a:chOff x="0" y="0"/>
          <a:chExt cx="0" cy="0"/>
        </a:xfrm>
      </p:grpSpPr>
      <p:sp>
        <p:nvSpPr>
          <p:cNvPr id="102" name="Google Shape;102;p24"/>
          <p:cNvSpPr/>
          <p:nvPr/>
        </p:nvSpPr>
        <p:spPr>
          <a:xfrm>
            <a:off x="6218237" y="0"/>
            <a:ext cx="6218238" cy="6994525"/>
          </a:xfrm>
          <a:prstGeom prst="rect">
            <a:avLst/>
          </a:prstGeom>
          <a:solidFill>
            <a:schemeClr val="dk2"/>
          </a:solidFill>
          <a:ln>
            <a:noFill/>
          </a:ln>
        </p:spPr>
        <p:txBody>
          <a:bodyPr spcFirstLastPara="1" wrap="square" lIns="25906" tIns="25906" rIns="25906" bIns="25906"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32" b="0" i="0" u="none" strike="noStrike" cap="none">
              <a:solidFill>
                <a:srgbClr val="FFFFFF"/>
              </a:solidFill>
              <a:latin typeface="Helvetica Neue"/>
              <a:ea typeface="Helvetica Neue"/>
              <a:cs typeface="Helvetica Neue"/>
              <a:sym typeface="Helvetica Neue"/>
            </a:endParaRPr>
          </a:p>
        </p:txBody>
      </p:sp>
      <p:sp>
        <p:nvSpPr>
          <p:cNvPr id="103" name="Google Shape;103;p24"/>
          <p:cNvSpPr txBox="1">
            <a:spLocks noGrp="1"/>
          </p:cNvSpPr>
          <p:nvPr>
            <p:ph type="body" idx="1"/>
          </p:nvPr>
        </p:nvSpPr>
        <p:spPr>
          <a:xfrm>
            <a:off x="6840061" y="310868"/>
            <a:ext cx="5210834" cy="6217356"/>
          </a:xfrm>
          <a:prstGeom prst="rect">
            <a:avLst/>
          </a:prstGeom>
          <a:noFill/>
          <a:ln>
            <a:noFill/>
          </a:ln>
        </p:spPr>
        <p:txBody>
          <a:bodyPr spcFirstLastPara="1" wrap="square" lIns="0" tIns="19050" rIns="0" bIns="19050" anchor="t" anchorCtr="0">
            <a:noAutofit/>
          </a:bodyPr>
          <a:lstStyle>
            <a:lvl1pPr marL="621716" lvl="0" indent="-310857" algn="l" rtl="0">
              <a:lnSpc>
                <a:spcPct val="100000"/>
              </a:lnSpc>
              <a:spcBef>
                <a:spcPts val="0"/>
              </a:spcBef>
              <a:spcAft>
                <a:spcPts val="0"/>
              </a:spcAft>
              <a:buClr>
                <a:schemeClr val="lt1"/>
              </a:buClr>
              <a:buSzPts val="1600"/>
              <a:buFont typeface="Roboto Mono"/>
              <a:buNone/>
              <a:defRPr sz="2175">
                <a:solidFill>
                  <a:schemeClr val="lt1"/>
                </a:solidFill>
                <a:latin typeface="Roboto Mono"/>
                <a:ea typeface="Roboto Mono"/>
                <a:cs typeface="Roboto Mono"/>
                <a:sym typeface="Roboto Mono"/>
              </a:defRPr>
            </a:lvl1pPr>
            <a:lvl2pPr marL="1243431" lvl="1" indent="-310857" algn="l" rtl="0">
              <a:lnSpc>
                <a:spcPct val="100000"/>
              </a:lnSpc>
              <a:spcBef>
                <a:spcPts val="0"/>
              </a:spcBef>
              <a:spcAft>
                <a:spcPts val="0"/>
              </a:spcAft>
              <a:buClr>
                <a:schemeClr val="lt1"/>
              </a:buClr>
              <a:buSzPts val="1600"/>
              <a:buFont typeface="Roboto Mono"/>
              <a:buNone/>
              <a:defRPr sz="2175">
                <a:solidFill>
                  <a:schemeClr val="lt1"/>
                </a:solidFill>
                <a:latin typeface="Roboto Mono"/>
                <a:ea typeface="Roboto Mono"/>
                <a:cs typeface="Roboto Mono"/>
                <a:sym typeface="Roboto Mono"/>
              </a:defRPr>
            </a:lvl2pPr>
            <a:lvl3pPr marL="1865146" lvl="2" indent="-310857" algn="l" rtl="0">
              <a:lnSpc>
                <a:spcPct val="100000"/>
              </a:lnSpc>
              <a:spcBef>
                <a:spcPts val="0"/>
              </a:spcBef>
              <a:spcAft>
                <a:spcPts val="0"/>
              </a:spcAft>
              <a:buClr>
                <a:schemeClr val="lt1"/>
              </a:buClr>
              <a:buSzPts val="1600"/>
              <a:buFont typeface="Roboto Mono"/>
              <a:buNone/>
              <a:defRPr sz="2175">
                <a:solidFill>
                  <a:schemeClr val="lt1"/>
                </a:solidFill>
                <a:latin typeface="Roboto Mono"/>
                <a:ea typeface="Roboto Mono"/>
                <a:cs typeface="Roboto Mono"/>
                <a:sym typeface="Roboto Mono"/>
              </a:defRPr>
            </a:lvl3pPr>
            <a:lvl4pPr marL="2486862" lvl="3" indent="-310857" algn="l" rtl="0">
              <a:lnSpc>
                <a:spcPct val="100000"/>
              </a:lnSpc>
              <a:spcBef>
                <a:spcPts val="0"/>
              </a:spcBef>
              <a:spcAft>
                <a:spcPts val="0"/>
              </a:spcAft>
              <a:buClr>
                <a:schemeClr val="lt1"/>
              </a:buClr>
              <a:buSzPts val="1600"/>
              <a:buFont typeface="Roboto Mono"/>
              <a:buNone/>
              <a:defRPr sz="2175">
                <a:solidFill>
                  <a:schemeClr val="lt1"/>
                </a:solidFill>
                <a:latin typeface="Roboto Mono"/>
                <a:ea typeface="Roboto Mono"/>
                <a:cs typeface="Roboto Mono"/>
                <a:sym typeface="Roboto Mono"/>
              </a:defRPr>
            </a:lvl4pPr>
            <a:lvl5pPr marL="3108578" lvl="4" indent="-310857" algn="l" rtl="0">
              <a:lnSpc>
                <a:spcPct val="100000"/>
              </a:lnSpc>
              <a:spcBef>
                <a:spcPts val="0"/>
              </a:spcBef>
              <a:spcAft>
                <a:spcPts val="0"/>
              </a:spcAft>
              <a:buClr>
                <a:schemeClr val="lt1"/>
              </a:buClr>
              <a:buSzPts val="1600"/>
              <a:buFont typeface="Roboto Mono"/>
              <a:buNone/>
              <a:defRPr sz="2175">
                <a:solidFill>
                  <a:schemeClr val="lt1"/>
                </a:solidFill>
                <a:latin typeface="Roboto Mono"/>
                <a:ea typeface="Roboto Mono"/>
                <a:cs typeface="Roboto Mono"/>
                <a:sym typeface="Roboto Mono"/>
              </a:defRPr>
            </a:lvl5pPr>
            <a:lvl6pPr marL="3730293" lvl="5" indent="-449017" algn="l" rtl="0">
              <a:lnSpc>
                <a:spcPct val="100000"/>
              </a:lnSpc>
              <a:spcBef>
                <a:spcPts val="2040"/>
              </a:spcBef>
              <a:spcAft>
                <a:spcPts val="0"/>
              </a:spcAft>
              <a:buClr>
                <a:schemeClr val="lt1"/>
              </a:buClr>
              <a:buSzPts val="1600"/>
              <a:buFont typeface="Roboto Mono"/>
              <a:buChar char="-"/>
              <a:defRPr sz="2175">
                <a:solidFill>
                  <a:schemeClr val="lt1"/>
                </a:solidFill>
                <a:latin typeface="Roboto Mono"/>
                <a:ea typeface="Roboto Mono"/>
                <a:cs typeface="Roboto Mono"/>
                <a:sym typeface="Roboto Mono"/>
              </a:defRPr>
            </a:lvl6pPr>
            <a:lvl7pPr marL="4352008" lvl="6" indent="-449017" algn="l" rtl="0">
              <a:lnSpc>
                <a:spcPct val="100000"/>
              </a:lnSpc>
              <a:spcBef>
                <a:spcPts val="2040"/>
              </a:spcBef>
              <a:spcAft>
                <a:spcPts val="0"/>
              </a:spcAft>
              <a:buClr>
                <a:schemeClr val="lt1"/>
              </a:buClr>
              <a:buSzPts val="1600"/>
              <a:buFont typeface="Roboto Mono"/>
              <a:buChar char="-"/>
              <a:defRPr sz="2175">
                <a:solidFill>
                  <a:schemeClr val="lt1"/>
                </a:solidFill>
                <a:latin typeface="Roboto Mono"/>
                <a:ea typeface="Roboto Mono"/>
                <a:cs typeface="Roboto Mono"/>
                <a:sym typeface="Roboto Mono"/>
              </a:defRPr>
            </a:lvl7pPr>
            <a:lvl8pPr marL="4973724" lvl="7" indent="-449017" algn="l" rtl="0">
              <a:lnSpc>
                <a:spcPct val="100000"/>
              </a:lnSpc>
              <a:spcBef>
                <a:spcPts val="2040"/>
              </a:spcBef>
              <a:spcAft>
                <a:spcPts val="0"/>
              </a:spcAft>
              <a:buClr>
                <a:schemeClr val="lt1"/>
              </a:buClr>
              <a:buSzPts val="1600"/>
              <a:buFont typeface="Roboto Mono"/>
              <a:buChar char="-"/>
              <a:defRPr sz="2175">
                <a:solidFill>
                  <a:schemeClr val="lt1"/>
                </a:solidFill>
                <a:latin typeface="Roboto Mono"/>
                <a:ea typeface="Roboto Mono"/>
                <a:cs typeface="Roboto Mono"/>
                <a:sym typeface="Roboto Mono"/>
              </a:defRPr>
            </a:lvl8pPr>
            <a:lvl9pPr marL="5595440" lvl="8" indent="-449017" algn="l" rtl="0">
              <a:lnSpc>
                <a:spcPct val="100000"/>
              </a:lnSpc>
              <a:spcBef>
                <a:spcPts val="2040"/>
              </a:spcBef>
              <a:spcAft>
                <a:spcPts val="0"/>
              </a:spcAft>
              <a:buClr>
                <a:schemeClr val="lt1"/>
              </a:buClr>
              <a:buSzPts val="1600"/>
              <a:buFont typeface="Roboto Mono"/>
              <a:buChar char="-"/>
              <a:defRPr sz="2175">
                <a:solidFill>
                  <a:schemeClr val="lt1"/>
                </a:solidFill>
                <a:latin typeface="Roboto Mono"/>
                <a:ea typeface="Roboto Mono"/>
                <a:cs typeface="Roboto Mono"/>
                <a:sym typeface="Roboto Mono"/>
              </a:defRPr>
            </a:lvl9pPr>
          </a:lstStyle>
          <a:p>
            <a:endParaRPr/>
          </a:p>
        </p:txBody>
      </p:sp>
      <p:sp>
        <p:nvSpPr>
          <p:cNvPr id="104" name="Google Shape;104;p24"/>
          <p:cNvSpPr txBox="1">
            <a:spLocks noGrp="1"/>
          </p:cNvSpPr>
          <p:nvPr>
            <p:ph type="body" idx="2"/>
          </p:nvPr>
        </p:nvSpPr>
        <p:spPr>
          <a:xfrm>
            <a:off x="621824" y="310868"/>
            <a:ext cx="5210834" cy="6217356"/>
          </a:xfrm>
          <a:prstGeom prst="rect">
            <a:avLst/>
          </a:prstGeom>
          <a:noFill/>
          <a:ln>
            <a:noFill/>
          </a:ln>
        </p:spPr>
        <p:txBody>
          <a:bodyPr spcFirstLastPara="1" wrap="square" lIns="0" tIns="19050" rIns="0" bIns="19050" anchor="t" anchorCtr="0">
            <a:noAutofit/>
          </a:bodyPr>
          <a:lstStyle>
            <a:lvl1pPr marL="621716" lvl="0"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1pPr>
            <a:lvl2pPr marL="1243431" lvl="1"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2pPr>
            <a:lvl3pPr marL="1865146" lvl="2"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3pPr>
            <a:lvl4pPr marL="2486862" lvl="3"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4pPr>
            <a:lvl5pPr marL="3108578" lvl="4" indent="-310857" algn="l" rtl="0">
              <a:lnSpc>
                <a:spcPct val="100000"/>
              </a:lnSpc>
              <a:spcBef>
                <a:spcPts val="0"/>
              </a:spcBef>
              <a:spcAft>
                <a:spcPts val="0"/>
              </a:spcAft>
              <a:buClr>
                <a:srgbClr val="FFFFFF"/>
              </a:buClr>
              <a:buSzPts val="1600"/>
              <a:buFont typeface="Roboto Mono"/>
              <a:buNone/>
              <a:defRPr sz="2175">
                <a:solidFill>
                  <a:srgbClr val="FFFFFF"/>
                </a:solidFill>
                <a:latin typeface="Roboto Mono"/>
                <a:ea typeface="Roboto Mono"/>
                <a:cs typeface="Roboto Mono"/>
                <a:sym typeface="Roboto Mono"/>
              </a:defRPr>
            </a:lvl5pPr>
            <a:lvl6pPr marL="3730293" lvl="5"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6pPr>
            <a:lvl7pPr marL="4352008" lvl="6"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7pPr>
            <a:lvl8pPr marL="4973724" lvl="7"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8pPr>
            <a:lvl9pPr marL="5595440" lvl="8" indent="-449017" algn="l" rtl="0">
              <a:lnSpc>
                <a:spcPct val="100000"/>
              </a:lnSpc>
              <a:spcBef>
                <a:spcPts val="2040"/>
              </a:spcBef>
              <a:spcAft>
                <a:spcPts val="0"/>
              </a:spcAft>
              <a:buClr>
                <a:srgbClr val="FFFFFF"/>
              </a:buClr>
              <a:buSzPts val="1600"/>
              <a:buFont typeface="Roboto Mono"/>
              <a:buChar char="-"/>
              <a:defRPr sz="2175">
                <a:solidFill>
                  <a:srgbClr val="FFFFFF"/>
                </a:solidFill>
                <a:latin typeface="Roboto Mono"/>
                <a:ea typeface="Roboto Mono"/>
                <a:cs typeface="Roboto Mono"/>
                <a:sym typeface="Roboto Mono"/>
              </a:defRPr>
            </a:lvl9pPr>
          </a:lstStyle>
          <a:p>
            <a:endParaRPr/>
          </a:p>
        </p:txBody>
      </p:sp>
      <p:pic>
        <p:nvPicPr>
          <p:cNvPr id="105" name="Google Shape;105;p24"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37400749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plit - Title + Bullets/Dark">
  <p:cSld name="Split - Title + Bullets/Dark">
    <p:bg>
      <p:bgPr>
        <a:solidFill>
          <a:srgbClr val="000000"/>
        </a:solidFill>
        <a:effectLst/>
      </p:bgPr>
    </p:bg>
    <p:spTree>
      <p:nvGrpSpPr>
        <p:cNvPr id="1" name="Shape 106"/>
        <p:cNvGrpSpPr/>
        <p:nvPr/>
      </p:nvGrpSpPr>
      <p:grpSpPr>
        <a:xfrm>
          <a:off x="0" y="0"/>
          <a:ext cx="0" cy="0"/>
          <a:chOff x="0" y="0"/>
          <a:chExt cx="0" cy="0"/>
        </a:xfrm>
      </p:grpSpPr>
      <p:sp>
        <p:nvSpPr>
          <p:cNvPr id="107" name="Google Shape;107;p25"/>
          <p:cNvSpPr/>
          <p:nvPr/>
        </p:nvSpPr>
        <p:spPr>
          <a:xfrm>
            <a:off x="6218237" y="0"/>
            <a:ext cx="6218238" cy="6994525"/>
          </a:xfrm>
          <a:prstGeom prst="rect">
            <a:avLst/>
          </a:prstGeom>
          <a:solidFill>
            <a:schemeClr val="dk2"/>
          </a:solidFill>
          <a:ln>
            <a:noFill/>
          </a:ln>
        </p:spPr>
        <p:txBody>
          <a:bodyPr spcFirstLastPara="1" wrap="square" lIns="25906" tIns="25906" rIns="25906" bIns="25906"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32" b="0" i="0" u="none" strike="noStrike" cap="none">
              <a:solidFill>
                <a:srgbClr val="FFFFFF"/>
              </a:solidFill>
              <a:latin typeface="Helvetica Neue"/>
              <a:ea typeface="Helvetica Neue"/>
              <a:cs typeface="Helvetica Neue"/>
              <a:sym typeface="Helvetica Neue"/>
            </a:endParaRPr>
          </a:p>
        </p:txBody>
      </p:sp>
      <p:sp>
        <p:nvSpPr>
          <p:cNvPr id="108" name="Google Shape;108;p25"/>
          <p:cNvSpPr txBox="1">
            <a:spLocks noGrp="1"/>
          </p:cNvSpPr>
          <p:nvPr>
            <p:ph type="body" idx="1"/>
          </p:nvPr>
        </p:nvSpPr>
        <p:spPr>
          <a:xfrm>
            <a:off x="6840061" y="310868"/>
            <a:ext cx="5210834" cy="6217356"/>
          </a:xfrm>
          <a:prstGeom prst="rect">
            <a:avLst/>
          </a:prstGeom>
          <a:noFill/>
          <a:ln>
            <a:noFill/>
          </a:ln>
        </p:spPr>
        <p:txBody>
          <a:bodyPr spcFirstLastPara="1" wrap="square" lIns="19050" tIns="19050" rIns="19050" bIns="19050" anchor="ctr" anchorCtr="0">
            <a:noAutofit/>
          </a:bodyPr>
          <a:lstStyle>
            <a:lvl1pPr marL="621716" lvl="0" indent="-466287" algn="l" rtl="0">
              <a:lnSpc>
                <a:spcPct val="100000"/>
              </a:lnSpc>
              <a:spcBef>
                <a:spcPts val="0"/>
              </a:spcBef>
              <a:spcAft>
                <a:spcPts val="0"/>
              </a:spcAft>
              <a:buClr>
                <a:schemeClr val="lt1"/>
              </a:buClr>
              <a:buSzPts val="1800"/>
              <a:buFont typeface="Helvetica Neue"/>
              <a:buChar char="●"/>
              <a:defRPr sz="2448">
                <a:solidFill>
                  <a:schemeClr val="lt1"/>
                </a:solidFill>
              </a:defRPr>
            </a:lvl1pPr>
            <a:lvl2pPr marL="1243431" lvl="1" indent="-466287" algn="l" rtl="0">
              <a:lnSpc>
                <a:spcPct val="100000"/>
              </a:lnSpc>
              <a:spcBef>
                <a:spcPts val="544"/>
              </a:spcBef>
              <a:spcAft>
                <a:spcPts val="0"/>
              </a:spcAft>
              <a:buClr>
                <a:schemeClr val="lt1"/>
              </a:buClr>
              <a:buSzPts val="1800"/>
              <a:buFont typeface="Helvetica Neue"/>
              <a:buChar char="○"/>
              <a:defRPr sz="2448">
                <a:solidFill>
                  <a:schemeClr val="lt1"/>
                </a:solidFill>
              </a:defRPr>
            </a:lvl2pPr>
            <a:lvl3pPr marL="1865146" lvl="2" indent="-466287" algn="l" rtl="0">
              <a:lnSpc>
                <a:spcPct val="100000"/>
              </a:lnSpc>
              <a:spcBef>
                <a:spcPts val="544"/>
              </a:spcBef>
              <a:spcAft>
                <a:spcPts val="0"/>
              </a:spcAft>
              <a:buClr>
                <a:schemeClr val="lt1"/>
              </a:buClr>
              <a:buSzPts val="1800"/>
              <a:buFont typeface="Helvetica Neue"/>
              <a:buChar char="■"/>
              <a:defRPr sz="2448">
                <a:solidFill>
                  <a:schemeClr val="lt1"/>
                </a:solidFill>
              </a:defRPr>
            </a:lvl3pPr>
            <a:lvl4pPr marL="2486862" lvl="3" indent="-466287" algn="l" rtl="0">
              <a:lnSpc>
                <a:spcPct val="100000"/>
              </a:lnSpc>
              <a:spcBef>
                <a:spcPts val="544"/>
              </a:spcBef>
              <a:spcAft>
                <a:spcPts val="0"/>
              </a:spcAft>
              <a:buClr>
                <a:schemeClr val="lt1"/>
              </a:buClr>
              <a:buSzPts val="1800"/>
              <a:buFont typeface="Helvetica Neue"/>
              <a:buChar char="●"/>
              <a:defRPr sz="2448">
                <a:solidFill>
                  <a:schemeClr val="lt1"/>
                </a:solidFill>
              </a:defRPr>
            </a:lvl4pPr>
            <a:lvl5pPr marL="3108578" lvl="4" indent="-466287" algn="l" rtl="0">
              <a:lnSpc>
                <a:spcPct val="100000"/>
              </a:lnSpc>
              <a:spcBef>
                <a:spcPts val="544"/>
              </a:spcBef>
              <a:spcAft>
                <a:spcPts val="0"/>
              </a:spcAft>
              <a:buClr>
                <a:schemeClr val="lt1"/>
              </a:buClr>
              <a:buSzPts val="1800"/>
              <a:buFont typeface="Helvetica Neue"/>
              <a:buChar char="○"/>
              <a:defRPr sz="2448">
                <a:solidFill>
                  <a:schemeClr val="lt1"/>
                </a:solidFill>
              </a:defRPr>
            </a:lvl5pPr>
            <a:lvl6pPr marL="3730293" lvl="5" indent="-466287" algn="l" rtl="0">
              <a:lnSpc>
                <a:spcPct val="100000"/>
              </a:lnSpc>
              <a:spcBef>
                <a:spcPts val="544"/>
              </a:spcBef>
              <a:spcAft>
                <a:spcPts val="0"/>
              </a:spcAft>
              <a:buClr>
                <a:schemeClr val="lt1"/>
              </a:buClr>
              <a:buSzPts val="1800"/>
              <a:buChar char="■"/>
              <a:defRPr sz="2448">
                <a:solidFill>
                  <a:schemeClr val="lt1"/>
                </a:solidFill>
              </a:defRPr>
            </a:lvl6pPr>
            <a:lvl7pPr marL="4352008" lvl="6" indent="-466287" algn="l" rtl="0">
              <a:lnSpc>
                <a:spcPct val="100000"/>
              </a:lnSpc>
              <a:spcBef>
                <a:spcPts val="544"/>
              </a:spcBef>
              <a:spcAft>
                <a:spcPts val="0"/>
              </a:spcAft>
              <a:buClr>
                <a:schemeClr val="lt1"/>
              </a:buClr>
              <a:buSzPts val="1800"/>
              <a:buChar char="●"/>
              <a:defRPr sz="2448">
                <a:solidFill>
                  <a:schemeClr val="lt1"/>
                </a:solidFill>
              </a:defRPr>
            </a:lvl7pPr>
            <a:lvl8pPr marL="4973724" lvl="7" indent="-466287" algn="l" rtl="0">
              <a:lnSpc>
                <a:spcPct val="100000"/>
              </a:lnSpc>
              <a:spcBef>
                <a:spcPts val="544"/>
              </a:spcBef>
              <a:spcAft>
                <a:spcPts val="0"/>
              </a:spcAft>
              <a:buClr>
                <a:schemeClr val="lt1"/>
              </a:buClr>
              <a:buSzPts val="1800"/>
              <a:buChar char="○"/>
              <a:defRPr sz="2448">
                <a:solidFill>
                  <a:schemeClr val="lt1"/>
                </a:solidFill>
              </a:defRPr>
            </a:lvl8pPr>
            <a:lvl9pPr marL="5595440" lvl="8" indent="-466287" algn="l" rtl="0">
              <a:lnSpc>
                <a:spcPct val="100000"/>
              </a:lnSpc>
              <a:spcBef>
                <a:spcPts val="544"/>
              </a:spcBef>
              <a:spcAft>
                <a:spcPts val="544"/>
              </a:spcAft>
              <a:buClr>
                <a:schemeClr val="lt1"/>
              </a:buClr>
              <a:buSzPts val="1800"/>
              <a:buChar char="■"/>
              <a:defRPr sz="2448">
                <a:solidFill>
                  <a:schemeClr val="lt1"/>
                </a:solidFill>
              </a:defRPr>
            </a:lvl9pPr>
          </a:lstStyle>
          <a:p>
            <a:endParaRPr/>
          </a:p>
        </p:txBody>
      </p:sp>
      <p:sp>
        <p:nvSpPr>
          <p:cNvPr id="109" name="Google Shape;109;p25"/>
          <p:cNvSpPr txBox="1">
            <a:spLocks noGrp="1"/>
          </p:cNvSpPr>
          <p:nvPr>
            <p:ph type="title"/>
          </p:nvPr>
        </p:nvSpPr>
        <p:spPr>
          <a:xfrm>
            <a:off x="621824" y="310868"/>
            <a:ext cx="5210834" cy="6217356"/>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4080"/>
            </a:lvl1pPr>
            <a:lvl2pPr lvl="1" algn="l" rtl="0">
              <a:lnSpc>
                <a:spcPct val="100000"/>
              </a:lnSpc>
              <a:spcBef>
                <a:spcPts val="0"/>
              </a:spcBef>
              <a:spcAft>
                <a:spcPts val="0"/>
              </a:spcAft>
              <a:buClr>
                <a:srgbClr val="FFFFFF"/>
              </a:buClr>
              <a:buSzPts val="3000"/>
              <a:buNone/>
              <a:defRPr sz="4080"/>
            </a:lvl2pPr>
            <a:lvl3pPr lvl="2" algn="l" rtl="0">
              <a:lnSpc>
                <a:spcPct val="100000"/>
              </a:lnSpc>
              <a:spcBef>
                <a:spcPts val="0"/>
              </a:spcBef>
              <a:spcAft>
                <a:spcPts val="0"/>
              </a:spcAft>
              <a:buClr>
                <a:srgbClr val="FFFFFF"/>
              </a:buClr>
              <a:buSzPts val="3000"/>
              <a:buNone/>
              <a:defRPr sz="4080"/>
            </a:lvl3pPr>
            <a:lvl4pPr lvl="3" algn="l" rtl="0">
              <a:lnSpc>
                <a:spcPct val="100000"/>
              </a:lnSpc>
              <a:spcBef>
                <a:spcPts val="0"/>
              </a:spcBef>
              <a:spcAft>
                <a:spcPts val="0"/>
              </a:spcAft>
              <a:buClr>
                <a:srgbClr val="FFFFFF"/>
              </a:buClr>
              <a:buSzPts val="3000"/>
              <a:buNone/>
              <a:defRPr sz="4080"/>
            </a:lvl4pPr>
            <a:lvl5pPr lvl="4" algn="l" rtl="0">
              <a:lnSpc>
                <a:spcPct val="100000"/>
              </a:lnSpc>
              <a:spcBef>
                <a:spcPts val="0"/>
              </a:spcBef>
              <a:spcAft>
                <a:spcPts val="0"/>
              </a:spcAft>
              <a:buClr>
                <a:srgbClr val="FFFFFF"/>
              </a:buClr>
              <a:buSzPts val="3000"/>
              <a:buNone/>
              <a:defRPr sz="4080"/>
            </a:lvl5pPr>
            <a:lvl6pPr lvl="5" algn="l" rtl="0">
              <a:lnSpc>
                <a:spcPct val="100000"/>
              </a:lnSpc>
              <a:spcBef>
                <a:spcPts val="0"/>
              </a:spcBef>
              <a:spcAft>
                <a:spcPts val="0"/>
              </a:spcAft>
              <a:buClr>
                <a:srgbClr val="FFFFFF"/>
              </a:buClr>
              <a:buSzPts val="3000"/>
              <a:buNone/>
              <a:defRPr sz="4080"/>
            </a:lvl6pPr>
            <a:lvl7pPr lvl="6" algn="l" rtl="0">
              <a:lnSpc>
                <a:spcPct val="100000"/>
              </a:lnSpc>
              <a:spcBef>
                <a:spcPts val="0"/>
              </a:spcBef>
              <a:spcAft>
                <a:spcPts val="0"/>
              </a:spcAft>
              <a:buClr>
                <a:srgbClr val="FFFFFF"/>
              </a:buClr>
              <a:buSzPts val="3000"/>
              <a:buNone/>
              <a:defRPr sz="4080"/>
            </a:lvl7pPr>
            <a:lvl8pPr lvl="7" algn="l" rtl="0">
              <a:lnSpc>
                <a:spcPct val="100000"/>
              </a:lnSpc>
              <a:spcBef>
                <a:spcPts val="0"/>
              </a:spcBef>
              <a:spcAft>
                <a:spcPts val="0"/>
              </a:spcAft>
              <a:buClr>
                <a:srgbClr val="FFFFFF"/>
              </a:buClr>
              <a:buSzPts val="3000"/>
              <a:buNone/>
              <a:defRPr sz="4080"/>
            </a:lvl8pPr>
            <a:lvl9pPr lvl="8" algn="l" rtl="0">
              <a:lnSpc>
                <a:spcPct val="100000"/>
              </a:lnSpc>
              <a:spcBef>
                <a:spcPts val="0"/>
              </a:spcBef>
              <a:spcAft>
                <a:spcPts val="0"/>
              </a:spcAft>
              <a:buClr>
                <a:srgbClr val="FFFFFF"/>
              </a:buClr>
              <a:buSzPts val="3000"/>
              <a:buNone/>
              <a:defRPr sz="4080"/>
            </a:lvl9pPr>
          </a:lstStyle>
          <a:p>
            <a:endParaRPr/>
          </a:p>
        </p:txBody>
      </p:sp>
      <p:pic>
        <p:nvPicPr>
          <p:cNvPr id="110" name="Google Shape;110;p25"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19287028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000000"/>
        </a:solidFill>
        <a:effectLst/>
      </p:bgPr>
    </p:bg>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621824" y="310868"/>
            <a:ext cx="5210834" cy="6217356"/>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6F8FA"/>
              </a:buClr>
              <a:buSzPts val="3600"/>
              <a:buFont typeface="Helvetica Neue"/>
              <a:buNone/>
              <a:defRPr sz="4896">
                <a:solidFill>
                  <a:srgbClr val="F6F8FA"/>
                </a:solidFill>
              </a:defRPr>
            </a:lvl1pPr>
            <a:lvl2pPr lvl="1" algn="l" rtl="0">
              <a:lnSpc>
                <a:spcPct val="100000"/>
              </a:lnSpc>
              <a:spcBef>
                <a:spcPts val="0"/>
              </a:spcBef>
              <a:spcAft>
                <a:spcPts val="0"/>
              </a:spcAft>
              <a:buClr>
                <a:srgbClr val="24292E"/>
              </a:buClr>
              <a:buSzPts val="3000"/>
              <a:buNone/>
              <a:defRPr sz="4080">
                <a:solidFill>
                  <a:srgbClr val="24292E"/>
                </a:solidFill>
              </a:defRPr>
            </a:lvl2pPr>
            <a:lvl3pPr lvl="2" algn="l" rtl="0">
              <a:lnSpc>
                <a:spcPct val="100000"/>
              </a:lnSpc>
              <a:spcBef>
                <a:spcPts val="0"/>
              </a:spcBef>
              <a:spcAft>
                <a:spcPts val="0"/>
              </a:spcAft>
              <a:buClr>
                <a:srgbClr val="24292E"/>
              </a:buClr>
              <a:buSzPts val="3000"/>
              <a:buNone/>
              <a:defRPr sz="4080">
                <a:solidFill>
                  <a:srgbClr val="24292E"/>
                </a:solidFill>
              </a:defRPr>
            </a:lvl3pPr>
            <a:lvl4pPr lvl="3" algn="l" rtl="0">
              <a:lnSpc>
                <a:spcPct val="100000"/>
              </a:lnSpc>
              <a:spcBef>
                <a:spcPts val="0"/>
              </a:spcBef>
              <a:spcAft>
                <a:spcPts val="0"/>
              </a:spcAft>
              <a:buClr>
                <a:srgbClr val="24292E"/>
              </a:buClr>
              <a:buSzPts val="3000"/>
              <a:buNone/>
              <a:defRPr sz="4080">
                <a:solidFill>
                  <a:srgbClr val="24292E"/>
                </a:solidFill>
              </a:defRPr>
            </a:lvl4pPr>
            <a:lvl5pPr lvl="4" algn="l" rtl="0">
              <a:lnSpc>
                <a:spcPct val="100000"/>
              </a:lnSpc>
              <a:spcBef>
                <a:spcPts val="0"/>
              </a:spcBef>
              <a:spcAft>
                <a:spcPts val="0"/>
              </a:spcAft>
              <a:buClr>
                <a:srgbClr val="24292E"/>
              </a:buClr>
              <a:buSzPts val="3000"/>
              <a:buNone/>
              <a:defRPr sz="4080">
                <a:solidFill>
                  <a:srgbClr val="24292E"/>
                </a:solidFill>
              </a:defRPr>
            </a:lvl5pPr>
            <a:lvl6pPr lvl="5" algn="l" rtl="0">
              <a:lnSpc>
                <a:spcPct val="100000"/>
              </a:lnSpc>
              <a:spcBef>
                <a:spcPts val="0"/>
              </a:spcBef>
              <a:spcAft>
                <a:spcPts val="0"/>
              </a:spcAft>
              <a:buClr>
                <a:srgbClr val="24292E"/>
              </a:buClr>
              <a:buSzPts val="3000"/>
              <a:buNone/>
              <a:defRPr sz="4080">
                <a:solidFill>
                  <a:srgbClr val="24292E"/>
                </a:solidFill>
              </a:defRPr>
            </a:lvl6pPr>
            <a:lvl7pPr lvl="6" algn="l" rtl="0">
              <a:lnSpc>
                <a:spcPct val="100000"/>
              </a:lnSpc>
              <a:spcBef>
                <a:spcPts val="0"/>
              </a:spcBef>
              <a:spcAft>
                <a:spcPts val="0"/>
              </a:spcAft>
              <a:buClr>
                <a:srgbClr val="24292E"/>
              </a:buClr>
              <a:buSzPts val="3000"/>
              <a:buNone/>
              <a:defRPr sz="4080">
                <a:solidFill>
                  <a:srgbClr val="24292E"/>
                </a:solidFill>
              </a:defRPr>
            </a:lvl7pPr>
            <a:lvl8pPr lvl="7" algn="l" rtl="0">
              <a:lnSpc>
                <a:spcPct val="100000"/>
              </a:lnSpc>
              <a:spcBef>
                <a:spcPts val="0"/>
              </a:spcBef>
              <a:spcAft>
                <a:spcPts val="0"/>
              </a:spcAft>
              <a:buClr>
                <a:srgbClr val="24292E"/>
              </a:buClr>
              <a:buSzPts val="3000"/>
              <a:buNone/>
              <a:defRPr sz="4080">
                <a:solidFill>
                  <a:srgbClr val="24292E"/>
                </a:solidFill>
              </a:defRPr>
            </a:lvl8pPr>
            <a:lvl9pPr lvl="8" algn="l" rtl="0">
              <a:lnSpc>
                <a:spcPct val="100000"/>
              </a:lnSpc>
              <a:spcBef>
                <a:spcPts val="0"/>
              </a:spcBef>
              <a:spcAft>
                <a:spcPts val="0"/>
              </a:spcAft>
              <a:buClr>
                <a:srgbClr val="24292E"/>
              </a:buClr>
              <a:buSzPts val="3000"/>
              <a:buNone/>
              <a:defRPr sz="4080">
                <a:solidFill>
                  <a:srgbClr val="24292E"/>
                </a:solidFill>
              </a:defRPr>
            </a:lvl9pPr>
          </a:lstStyle>
          <a:p>
            <a:endParaRPr/>
          </a:p>
        </p:txBody>
      </p:sp>
      <p:sp>
        <p:nvSpPr>
          <p:cNvPr id="113" name="Google Shape;113;p26"/>
          <p:cNvSpPr txBox="1">
            <a:spLocks noGrp="1"/>
          </p:cNvSpPr>
          <p:nvPr>
            <p:ph type="body" idx="1"/>
          </p:nvPr>
        </p:nvSpPr>
        <p:spPr>
          <a:xfrm>
            <a:off x="6840061" y="310868"/>
            <a:ext cx="5086388" cy="6217356"/>
          </a:xfrm>
          <a:prstGeom prst="rect">
            <a:avLst/>
          </a:prstGeom>
          <a:noFill/>
          <a:ln>
            <a:noFill/>
          </a:ln>
        </p:spPr>
        <p:txBody>
          <a:bodyPr spcFirstLastPara="1" wrap="square" lIns="19050" tIns="19050" rIns="19050" bIns="19050" anchor="ctr" anchorCtr="0">
            <a:noAutofit/>
          </a:bodyPr>
          <a:lstStyle>
            <a:lvl1pPr marL="621716" lvl="0" indent="-466287" algn="l" rtl="0">
              <a:lnSpc>
                <a:spcPct val="100000"/>
              </a:lnSpc>
              <a:spcBef>
                <a:spcPts val="0"/>
              </a:spcBef>
              <a:spcAft>
                <a:spcPts val="0"/>
              </a:spcAft>
              <a:buClr>
                <a:schemeClr val="lt1"/>
              </a:buClr>
              <a:buSzPts val="1800"/>
              <a:buFont typeface="Helvetica Neue"/>
              <a:buChar char="●"/>
              <a:defRPr sz="2448">
                <a:solidFill>
                  <a:schemeClr val="lt1"/>
                </a:solidFill>
              </a:defRPr>
            </a:lvl1pPr>
            <a:lvl2pPr marL="1243431" lvl="1" indent="-466287" algn="l" rtl="0">
              <a:lnSpc>
                <a:spcPct val="100000"/>
              </a:lnSpc>
              <a:spcBef>
                <a:spcPts val="544"/>
              </a:spcBef>
              <a:spcAft>
                <a:spcPts val="0"/>
              </a:spcAft>
              <a:buClr>
                <a:schemeClr val="lt1"/>
              </a:buClr>
              <a:buSzPts val="1800"/>
              <a:buFont typeface="Helvetica Neue"/>
              <a:buChar char="○"/>
              <a:defRPr sz="2448">
                <a:solidFill>
                  <a:schemeClr val="lt1"/>
                </a:solidFill>
              </a:defRPr>
            </a:lvl2pPr>
            <a:lvl3pPr marL="1865146" lvl="2" indent="-466287" algn="l" rtl="0">
              <a:lnSpc>
                <a:spcPct val="100000"/>
              </a:lnSpc>
              <a:spcBef>
                <a:spcPts val="544"/>
              </a:spcBef>
              <a:spcAft>
                <a:spcPts val="0"/>
              </a:spcAft>
              <a:buClr>
                <a:schemeClr val="lt1"/>
              </a:buClr>
              <a:buSzPts val="1800"/>
              <a:buFont typeface="Helvetica Neue"/>
              <a:buChar char="■"/>
              <a:defRPr sz="2448">
                <a:solidFill>
                  <a:schemeClr val="lt1"/>
                </a:solidFill>
              </a:defRPr>
            </a:lvl3pPr>
            <a:lvl4pPr marL="2486862" lvl="3" indent="-466287" algn="l" rtl="0">
              <a:lnSpc>
                <a:spcPct val="100000"/>
              </a:lnSpc>
              <a:spcBef>
                <a:spcPts val="544"/>
              </a:spcBef>
              <a:spcAft>
                <a:spcPts val="0"/>
              </a:spcAft>
              <a:buClr>
                <a:schemeClr val="lt1"/>
              </a:buClr>
              <a:buSzPts val="1800"/>
              <a:buFont typeface="Helvetica Neue"/>
              <a:buChar char="●"/>
              <a:defRPr sz="2448">
                <a:solidFill>
                  <a:schemeClr val="lt1"/>
                </a:solidFill>
              </a:defRPr>
            </a:lvl4pPr>
            <a:lvl5pPr marL="3108578" lvl="4" indent="-466287" algn="l" rtl="0">
              <a:lnSpc>
                <a:spcPct val="100000"/>
              </a:lnSpc>
              <a:spcBef>
                <a:spcPts val="544"/>
              </a:spcBef>
              <a:spcAft>
                <a:spcPts val="0"/>
              </a:spcAft>
              <a:buClr>
                <a:schemeClr val="lt1"/>
              </a:buClr>
              <a:buSzPts val="1800"/>
              <a:buFont typeface="Helvetica Neue"/>
              <a:buChar char="○"/>
              <a:defRPr sz="2448">
                <a:solidFill>
                  <a:schemeClr val="lt1"/>
                </a:solidFill>
              </a:defRPr>
            </a:lvl5pPr>
            <a:lvl6pPr marL="3730293" lvl="5" indent="-466287" algn="l" rtl="0">
              <a:lnSpc>
                <a:spcPct val="100000"/>
              </a:lnSpc>
              <a:spcBef>
                <a:spcPts val="544"/>
              </a:spcBef>
              <a:spcAft>
                <a:spcPts val="0"/>
              </a:spcAft>
              <a:buClr>
                <a:schemeClr val="lt1"/>
              </a:buClr>
              <a:buSzPts val="1800"/>
              <a:buChar char="■"/>
              <a:defRPr sz="2448">
                <a:solidFill>
                  <a:schemeClr val="lt1"/>
                </a:solidFill>
              </a:defRPr>
            </a:lvl6pPr>
            <a:lvl7pPr marL="4352008" lvl="6" indent="-466287" algn="l" rtl="0">
              <a:lnSpc>
                <a:spcPct val="100000"/>
              </a:lnSpc>
              <a:spcBef>
                <a:spcPts val="544"/>
              </a:spcBef>
              <a:spcAft>
                <a:spcPts val="0"/>
              </a:spcAft>
              <a:buClr>
                <a:schemeClr val="lt1"/>
              </a:buClr>
              <a:buSzPts val="1800"/>
              <a:buChar char="●"/>
              <a:defRPr sz="2448">
                <a:solidFill>
                  <a:schemeClr val="lt1"/>
                </a:solidFill>
              </a:defRPr>
            </a:lvl7pPr>
            <a:lvl8pPr marL="4973724" lvl="7" indent="-466287" algn="l" rtl="0">
              <a:lnSpc>
                <a:spcPct val="100000"/>
              </a:lnSpc>
              <a:spcBef>
                <a:spcPts val="544"/>
              </a:spcBef>
              <a:spcAft>
                <a:spcPts val="0"/>
              </a:spcAft>
              <a:buClr>
                <a:schemeClr val="lt1"/>
              </a:buClr>
              <a:buSzPts val="1800"/>
              <a:buChar char="○"/>
              <a:defRPr sz="2448">
                <a:solidFill>
                  <a:schemeClr val="lt1"/>
                </a:solidFill>
              </a:defRPr>
            </a:lvl8pPr>
            <a:lvl9pPr marL="5595440" lvl="8" indent="-466287" algn="l" rtl="0">
              <a:lnSpc>
                <a:spcPct val="100000"/>
              </a:lnSpc>
              <a:spcBef>
                <a:spcPts val="544"/>
              </a:spcBef>
              <a:spcAft>
                <a:spcPts val="544"/>
              </a:spcAft>
              <a:buClr>
                <a:schemeClr val="lt1"/>
              </a:buClr>
              <a:buSzPts val="1800"/>
              <a:buChar char="■"/>
              <a:defRPr sz="2448">
                <a:solidFill>
                  <a:schemeClr val="lt1"/>
                </a:solidFill>
              </a:defRPr>
            </a:lvl9pPr>
          </a:lstStyle>
          <a:p>
            <a:endParaRPr/>
          </a:p>
        </p:txBody>
      </p:sp>
      <p:pic>
        <p:nvPicPr>
          <p:cNvPr id="114" name="Google Shape;114;p26"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25645855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Split - Title + Body/Dark">
  <p:cSld name="Split - Title + Body/Dark">
    <p:bg>
      <p:bgPr>
        <a:solidFill>
          <a:srgbClr val="000000"/>
        </a:solidFill>
        <a:effectLst/>
      </p:bgPr>
    </p:bg>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621824" y="621735"/>
            <a:ext cx="5210834" cy="5831831"/>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4080"/>
            </a:lvl1pPr>
            <a:lvl2pPr lvl="1" algn="l" rtl="0">
              <a:lnSpc>
                <a:spcPct val="100000"/>
              </a:lnSpc>
              <a:spcBef>
                <a:spcPts val="0"/>
              </a:spcBef>
              <a:spcAft>
                <a:spcPts val="0"/>
              </a:spcAft>
              <a:buClr>
                <a:srgbClr val="FFFFFF"/>
              </a:buClr>
              <a:buSzPts val="3000"/>
              <a:buNone/>
              <a:defRPr sz="4080"/>
            </a:lvl2pPr>
            <a:lvl3pPr lvl="2" algn="l" rtl="0">
              <a:lnSpc>
                <a:spcPct val="100000"/>
              </a:lnSpc>
              <a:spcBef>
                <a:spcPts val="0"/>
              </a:spcBef>
              <a:spcAft>
                <a:spcPts val="0"/>
              </a:spcAft>
              <a:buClr>
                <a:srgbClr val="FFFFFF"/>
              </a:buClr>
              <a:buSzPts val="3000"/>
              <a:buNone/>
              <a:defRPr sz="4080"/>
            </a:lvl3pPr>
            <a:lvl4pPr lvl="3" algn="l" rtl="0">
              <a:lnSpc>
                <a:spcPct val="100000"/>
              </a:lnSpc>
              <a:spcBef>
                <a:spcPts val="0"/>
              </a:spcBef>
              <a:spcAft>
                <a:spcPts val="0"/>
              </a:spcAft>
              <a:buClr>
                <a:srgbClr val="FFFFFF"/>
              </a:buClr>
              <a:buSzPts val="3000"/>
              <a:buNone/>
              <a:defRPr sz="4080"/>
            </a:lvl4pPr>
            <a:lvl5pPr lvl="4" algn="l" rtl="0">
              <a:lnSpc>
                <a:spcPct val="100000"/>
              </a:lnSpc>
              <a:spcBef>
                <a:spcPts val="0"/>
              </a:spcBef>
              <a:spcAft>
                <a:spcPts val="0"/>
              </a:spcAft>
              <a:buClr>
                <a:srgbClr val="FFFFFF"/>
              </a:buClr>
              <a:buSzPts val="3000"/>
              <a:buNone/>
              <a:defRPr sz="4080"/>
            </a:lvl5pPr>
            <a:lvl6pPr lvl="5" algn="l" rtl="0">
              <a:lnSpc>
                <a:spcPct val="100000"/>
              </a:lnSpc>
              <a:spcBef>
                <a:spcPts val="0"/>
              </a:spcBef>
              <a:spcAft>
                <a:spcPts val="0"/>
              </a:spcAft>
              <a:buClr>
                <a:srgbClr val="FFFFFF"/>
              </a:buClr>
              <a:buSzPts val="3000"/>
              <a:buNone/>
              <a:defRPr sz="4080"/>
            </a:lvl6pPr>
            <a:lvl7pPr lvl="6" algn="l" rtl="0">
              <a:lnSpc>
                <a:spcPct val="100000"/>
              </a:lnSpc>
              <a:spcBef>
                <a:spcPts val="0"/>
              </a:spcBef>
              <a:spcAft>
                <a:spcPts val="0"/>
              </a:spcAft>
              <a:buClr>
                <a:srgbClr val="FFFFFF"/>
              </a:buClr>
              <a:buSzPts val="3000"/>
              <a:buNone/>
              <a:defRPr sz="4080"/>
            </a:lvl7pPr>
            <a:lvl8pPr lvl="7" algn="l" rtl="0">
              <a:lnSpc>
                <a:spcPct val="100000"/>
              </a:lnSpc>
              <a:spcBef>
                <a:spcPts val="0"/>
              </a:spcBef>
              <a:spcAft>
                <a:spcPts val="0"/>
              </a:spcAft>
              <a:buClr>
                <a:srgbClr val="FFFFFF"/>
              </a:buClr>
              <a:buSzPts val="3000"/>
              <a:buNone/>
              <a:defRPr sz="4080"/>
            </a:lvl8pPr>
            <a:lvl9pPr lvl="8" algn="l" rtl="0">
              <a:lnSpc>
                <a:spcPct val="100000"/>
              </a:lnSpc>
              <a:spcBef>
                <a:spcPts val="0"/>
              </a:spcBef>
              <a:spcAft>
                <a:spcPts val="0"/>
              </a:spcAft>
              <a:buClr>
                <a:srgbClr val="FFFFFF"/>
              </a:buClr>
              <a:buSzPts val="3000"/>
              <a:buNone/>
              <a:defRPr sz="4080"/>
            </a:lvl9pPr>
          </a:lstStyle>
          <a:p>
            <a:endParaRPr/>
          </a:p>
        </p:txBody>
      </p:sp>
      <p:sp>
        <p:nvSpPr>
          <p:cNvPr id="117" name="Google Shape;117;p27"/>
          <p:cNvSpPr txBox="1">
            <a:spLocks noGrp="1"/>
          </p:cNvSpPr>
          <p:nvPr>
            <p:ph type="body" idx="1"/>
          </p:nvPr>
        </p:nvSpPr>
        <p:spPr>
          <a:xfrm>
            <a:off x="6840061" y="621735"/>
            <a:ext cx="5086388" cy="5831831"/>
          </a:xfrm>
          <a:prstGeom prst="rect">
            <a:avLst/>
          </a:prstGeom>
          <a:noFill/>
          <a:ln>
            <a:noFill/>
          </a:ln>
        </p:spPr>
        <p:txBody>
          <a:bodyPr spcFirstLastPara="1" wrap="square" lIns="19050" tIns="19050" rIns="19050" bIns="19050" anchor="ctr" anchorCtr="0">
            <a:noAutofit/>
          </a:bodyPr>
          <a:lstStyle>
            <a:lvl1pPr marL="621716" lvl="0" indent="-466287" algn="l" rtl="0">
              <a:lnSpc>
                <a:spcPct val="100000"/>
              </a:lnSpc>
              <a:spcBef>
                <a:spcPts val="0"/>
              </a:spcBef>
              <a:spcAft>
                <a:spcPts val="0"/>
              </a:spcAft>
              <a:buClr>
                <a:schemeClr val="lt1"/>
              </a:buClr>
              <a:buSzPts val="1800"/>
              <a:buFont typeface="Helvetica Neue"/>
              <a:buChar char="●"/>
              <a:defRPr sz="2448">
                <a:solidFill>
                  <a:schemeClr val="lt1"/>
                </a:solidFill>
              </a:defRPr>
            </a:lvl1pPr>
            <a:lvl2pPr marL="1243431" lvl="1" indent="-466287" algn="l" rtl="0">
              <a:lnSpc>
                <a:spcPct val="100000"/>
              </a:lnSpc>
              <a:spcBef>
                <a:spcPts val="544"/>
              </a:spcBef>
              <a:spcAft>
                <a:spcPts val="0"/>
              </a:spcAft>
              <a:buClr>
                <a:schemeClr val="lt1"/>
              </a:buClr>
              <a:buSzPts val="1800"/>
              <a:buFont typeface="Helvetica Neue"/>
              <a:buChar char="○"/>
              <a:defRPr sz="2448">
                <a:solidFill>
                  <a:schemeClr val="lt1"/>
                </a:solidFill>
              </a:defRPr>
            </a:lvl2pPr>
            <a:lvl3pPr marL="1865146" lvl="2" indent="-466287" algn="l" rtl="0">
              <a:lnSpc>
                <a:spcPct val="100000"/>
              </a:lnSpc>
              <a:spcBef>
                <a:spcPts val="544"/>
              </a:spcBef>
              <a:spcAft>
                <a:spcPts val="0"/>
              </a:spcAft>
              <a:buClr>
                <a:schemeClr val="lt1"/>
              </a:buClr>
              <a:buSzPts val="1800"/>
              <a:buFont typeface="Helvetica Neue"/>
              <a:buChar char="■"/>
              <a:defRPr sz="2448">
                <a:solidFill>
                  <a:schemeClr val="lt1"/>
                </a:solidFill>
              </a:defRPr>
            </a:lvl3pPr>
            <a:lvl4pPr marL="2486862" lvl="3" indent="-466287" algn="l" rtl="0">
              <a:lnSpc>
                <a:spcPct val="100000"/>
              </a:lnSpc>
              <a:spcBef>
                <a:spcPts val="544"/>
              </a:spcBef>
              <a:spcAft>
                <a:spcPts val="0"/>
              </a:spcAft>
              <a:buClr>
                <a:schemeClr val="lt1"/>
              </a:buClr>
              <a:buSzPts val="1800"/>
              <a:buFont typeface="Helvetica Neue"/>
              <a:buChar char="●"/>
              <a:defRPr sz="2448">
                <a:solidFill>
                  <a:schemeClr val="lt1"/>
                </a:solidFill>
              </a:defRPr>
            </a:lvl4pPr>
            <a:lvl5pPr marL="3108578" lvl="4" indent="-466287" algn="l" rtl="0">
              <a:lnSpc>
                <a:spcPct val="100000"/>
              </a:lnSpc>
              <a:spcBef>
                <a:spcPts val="544"/>
              </a:spcBef>
              <a:spcAft>
                <a:spcPts val="0"/>
              </a:spcAft>
              <a:buClr>
                <a:schemeClr val="lt1"/>
              </a:buClr>
              <a:buSzPts val="1800"/>
              <a:buFont typeface="Helvetica Neue"/>
              <a:buChar char="○"/>
              <a:defRPr sz="2448">
                <a:solidFill>
                  <a:schemeClr val="lt1"/>
                </a:solidFill>
              </a:defRPr>
            </a:lvl5pPr>
            <a:lvl6pPr marL="3730293" lvl="5" indent="-466287" algn="l" rtl="0">
              <a:lnSpc>
                <a:spcPct val="100000"/>
              </a:lnSpc>
              <a:spcBef>
                <a:spcPts val="544"/>
              </a:spcBef>
              <a:spcAft>
                <a:spcPts val="0"/>
              </a:spcAft>
              <a:buClr>
                <a:schemeClr val="lt1"/>
              </a:buClr>
              <a:buSzPts val="1800"/>
              <a:buChar char="■"/>
              <a:defRPr sz="2448">
                <a:solidFill>
                  <a:schemeClr val="lt1"/>
                </a:solidFill>
              </a:defRPr>
            </a:lvl6pPr>
            <a:lvl7pPr marL="4352008" lvl="6" indent="-466287" algn="l" rtl="0">
              <a:lnSpc>
                <a:spcPct val="100000"/>
              </a:lnSpc>
              <a:spcBef>
                <a:spcPts val="544"/>
              </a:spcBef>
              <a:spcAft>
                <a:spcPts val="0"/>
              </a:spcAft>
              <a:buClr>
                <a:schemeClr val="lt1"/>
              </a:buClr>
              <a:buSzPts val="1800"/>
              <a:buChar char="●"/>
              <a:defRPr sz="2448">
                <a:solidFill>
                  <a:schemeClr val="lt1"/>
                </a:solidFill>
              </a:defRPr>
            </a:lvl7pPr>
            <a:lvl8pPr marL="4973724" lvl="7" indent="-466287" algn="l" rtl="0">
              <a:lnSpc>
                <a:spcPct val="100000"/>
              </a:lnSpc>
              <a:spcBef>
                <a:spcPts val="544"/>
              </a:spcBef>
              <a:spcAft>
                <a:spcPts val="0"/>
              </a:spcAft>
              <a:buClr>
                <a:schemeClr val="lt1"/>
              </a:buClr>
              <a:buSzPts val="1800"/>
              <a:buChar char="○"/>
              <a:defRPr sz="2448">
                <a:solidFill>
                  <a:schemeClr val="lt1"/>
                </a:solidFill>
              </a:defRPr>
            </a:lvl8pPr>
            <a:lvl9pPr marL="5595440" lvl="8" indent="-466287" algn="l" rtl="0">
              <a:lnSpc>
                <a:spcPct val="100000"/>
              </a:lnSpc>
              <a:spcBef>
                <a:spcPts val="544"/>
              </a:spcBef>
              <a:spcAft>
                <a:spcPts val="544"/>
              </a:spcAft>
              <a:buClr>
                <a:schemeClr val="lt1"/>
              </a:buClr>
              <a:buSzPts val="1800"/>
              <a:buChar char="■"/>
              <a:defRPr sz="2448">
                <a:solidFill>
                  <a:schemeClr val="lt1"/>
                </a:solidFill>
              </a:defRPr>
            </a:lvl9pPr>
          </a:lstStyle>
          <a:p>
            <a:endParaRPr/>
          </a:p>
        </p:txBody>
      </p:sp>
      <p:cxnSp>
        <p:nvCxnSpPr>
          <p:cNvPr id="118" name="Google Shape;118;p27"/>
          <p:cNvCxnSpPr/>
          <p:nvPr/>
        </p:nvCxnSpPr>
        <p:spPr>
          <a:xfrm>
            <a:off x="6497018" y="663824"/>
            <a:ext cx="0" cy="5663342"/>
          </a:xfrm>
          <a:prstGeom prst="straightConnector1">
            <a:avLst/>
          </a:prstGeom>
          <a:noFill/>
          <a:ln w="9525" cap="flat" cmpd="sng">
            <a:solidFill>
              <a:schemeClr val="lt1"/>
            </a:solidFill>
            <a:prstDash val="solid"/>
            <a:round/>
            <a:headEnd type="none" w="med" len="med"/>
            <a:tailEnd type="none" w="med" len="med"/>
          </a:ln>
        </p:spPr>
      </p:cxnSp>
      <p:pic>
        <p:nvPicPr>
          <p:cNvPr id="119" name="Google Shape;119;p27"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147494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Split - Dark">
  <p:cSld name="Split - Dark">
    <p:bg>
      <p:bgPr>
        <a:solidFill>
          <a:srgbClr val="000000"/>
        </a:solidFill>
        <a:effectLst/>
      </p:bgPr>
    </p:bg>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621824" y="621735"/>
            <a:ext cx="5210834" cy="1830938"/>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2800"/>
              <a:buFont typeface="Helvetica Neue"/>
              <a:buNone/>
              <a:defRPr sz="3807"/>
            </a:lvl1pPr>
            <a:lvl2pPr lvl="1" algn="l" rtl="0">
              <a:lnSpc>
                <a:spcPct val="100000"/>
              </a:lnSpc>
              <a:spcBef>
                <a:spcPts val="0"/>
              </a:spcBef>
              <a:spcAft>
                <a:spcPts val="0"/>
              </a:spcAft>
              <a:buClr>
                <a:srgbClr val="FFFFFF"/>
              </a:buClr>
              <a:buSzPts val="3000"/>
              <a:buNone/>
              <a:defRPr sz="4080"/>
            </a:lvl2pPr>
            <a:lvl3pPr lvl="2" algn="l" rtl="0">
              <a:lnSpc>
                <a:spcPct val="100000"/>
              </a:lnSpc>
              <a:spcBef>
                <a:spcPts val="0"/>
              </a:spcBef>
              <a:spcAft>
                <a:spcPts val="0"/>
              </a:spcAft>
              <a:buClr>
                <a:srgbClr val="FFFFFF"/>
              </a:buClr>
              <a:buSzPts val="3000"/>
              <a:buNone/>
              <a:defRPr sz="4080"/>
            </a:lvl3pPr>
            <a:lvl4pPr lvl="3" algn="l" rtl="0">
              <a:lnSpc>
                <a:spcPct val="100000"/>
              </a:lnSpc>
              <a:spcBef>
                <a:spcPts val="0"/>
              </a:spcBef>
              <a:spcAft>
                <a:spcPts val="0"/>
              </a:spcAft>
              <a:buClr>
                <a:srgbClr val="FFFFFF"/>
              </a:buClr>
              <a:buSzPts val="3000"/>
              <a:buNone/>
              <a:defRPr sz="4080"/>
            </a:lvl4pPr>
            <a:lvl5pPr lvl="4" algn="l" rtl="0">
              <a:lnSpc>
                <a:spcPct val="100000"/>
              </a:lnSpc>
              <a:spcBef>
                <a:spcPts val="0"/>
              </a:spcBef>
              <a:spcAft>
                <a:spcPts val="0"/>
              </a:spcAft>
              <a:buClr>
                <a:srgbClr val="FFFFFF"/>
              </a:buClr>
              <a:buSzPts val="3000"/>
              <a:buNone/>
              <a:defRPr sz="4080"/>
            </a:lvl5pPr>
            <a:lvl6pPr lvl="5" algn="l" rtl="0">
              <a:lnSpc>
                <a:spcPct val="100000"/>
              </a:lnSpc>
              <a:spcBef>
                <a:spcPts val="0"/>
              </a:spcBef>
              <a:spcAft>
                <a:spcPts val="0"/>
              </a:spcAft>
              <a:buClr>
                <a:srgbClr val="FFFFFF"/>
              </a:buClr>
              <a:buSzPts val="3000"/>
              <a:buNone/>
              <a:defRPr sz="4080"/>
            </a:lvl6pPr>
            <a:lvl7pPr lvl="6" algn="l" rtl="0">
              <a:lnSpc>
                <a:spcPct val="100000"/>
              </a:lnSpc>
              <a:spcBef>
                <a:spcPts val="0"/>
              </a:spcBef>
              <a:spcAft>
                <a:spcPts val="0"/>
              </a:spcAft>
              <a:buClr>
                <a:srgbClr val="FFFFFF"/>
              </a:buClr>
              <a:buSzPts val="3000"/>
              <a:buNone/>
              <a:defRPr sz="4080"/>
            </a:lvl7pPr>
            <a:lvl8pPr lvl="7" algn="l" rtl="0">
              <a:lnSpc>
                <a:spcPct val="100000"/>
              </a:lnSpc>
              <a:spcBef>
                <a:spcPts val="0"/>
              </a:spcBef>
              <a:spcAft>
                <a:spcPts val="0"/>
              </a:spcAft>
              <a:buClr>
                <a:srgbClr val="FFFFFF"/>
              </a:buClr>
              <a:buSzPts val="3000"/>
              <a:buNone/>
              <a:defRPr sz="4080"/>
            </a:lvl8pPr>
            <a:lvl9pPr lvl="8" algn="l" rtl="0">
              <a:lnSpc>
                <a:spcPct val="100000"/>
              </a:lnSpc>
              <a:spcBef>
                <a:spcPts val="0"/>
              </a:spcBef>
              <a:spcAft>
                <a:spcPts val="0"/>
              </a:spcAft>
              <a:buClr>
                <a:srgbClr val="FFFFFF"/>
              </a:buClr>
              <a:buSzPts val="3000"/>
              <a:buNone/>
              <a:defRPr sz="4080"/>
            </a:lvl9pPr>
          </a:lstStyle>
          <a:p>
            <a:endParaRPr/>
          </a:p>
        </p:txBody>
      </p:sp>
      <p:sp>
        <p:nvSpPr>
          <p:cNvPr id="122" name="Google Shape;122;p28"/>
          <p:cNvSpPr txBox="1">
            <a:spLocks noGrp="1"/>
          </p:cNvSpPr>
          <p:nvPr>
            <p:ph type="body" idx="1"/>
          </p:nvPr>
        </p:nvSpPr>
        <p:spPr>
          <a:xfrm>
            <a:off x="621824" y="2279697"/>
            <a:ext cx="5210834" cy="3814046"/>
          </a:xfrm>
          <a:prstGeom prst="rect">
            <a:avLst/>
          </a:prstGeom>
        </p:spPr>
        <p:txBody>
          <a:bodyPr spcFirstLastPara="1" wrap="square" lIns="19050" tIns="19050" rIns="19050" bIns="19050" anchor="t" anchorCtr="0">
            <a:noAutofit/>
          </a:bodyPr>
          <a:lstStyle>
            <a:lvl1pPr marL="621716" lvl="0" indent="-466287">
              <a:spcBef>
                <a:spcPts val="0"/>
              </a:spcBef>
              <a:spcAft>
                <a:spcPts val="0"/>
              </a:spcAft>
              <a:buSzPts val="1800"/>
              <a:buChar char="●"/>
              <a:defRPr sz="2448"/>
            </a:lvl1pPr>
            <a:lvl2pPr marL="1243431" lvl="1" indent="-466287">
              <a:spcBef>
                <a:spcPts val="544"/>
              </a:spcBef>
              <a:spcAft>
                <a:spcPts val="0"/>
              </a:spcAft>
              <a:buSzPts val="1800"/>
              <a:buChar char="○"/>
              <a:defRPr sz="2448"/>
            </a:lvl2pPr>
            <a:lvl3pPr marL="1865146" lvl="2" indent="-466287">
              <a:spcBef>
                <a:spcPts val="544"/>
              </a:spcBef>
              <a:spcAft>
                <a:spcPts val="0"/>
              </a:spcAft>
              <a:buSzPts val="1800"/>
              <a:buChar char="■"/>
              <a:defRPr sz="2448"/>
            </a:lvl3pPr>
            <a:lvl4pPr marL="2486862" lvl="3" indent="-466287">
              <a:spcBef>
                <a:spcPts val="544"/>
              </a:spcBef>
              <a:spcAft>
                <a:spcPts val="0"/>
              </a:spcAft>
              <a:buSzPts val="1800"/>
              <a:buChar char="●"/>
              <a:defRPr sz="2448"/>
            </a:lvl4pPr>
            <a:lvl5pPr marL="3108578" lvl="4" indent="-466287">
              <a:spcBef>
                <a:spcPts val="544"/>
              </a:spcBef>
              <a:spcAft>
                <a:spcPts val="0"/>
              </a:spcAft>
              <a:buSzPts val="1800"/>
              <a:buChar char="○"/>
              <a:defRPr sz="2448"/>
            </a:lvl5pPr>
            <a:lvl6pPr marL="3730293" lvl="5" indent="-466287">
              <a:spcBef>
                <a:spcPts val="544"/>
              </a:spcBef>
              <a:spcAft>
                <a:spcPts val="0"/>
              </a:spcAft>
              <a:buSzPts val="1800"/>
              <a:buChar char="■"/>
              <a:defRPr sz="2448"/>
            </a:lvl6pPr>
            <a:lvl7pPr marL="4352008" lvl="6" indent="-466287">
              <a:spcBef>
                <a:spcPts val="544"/>
              </a:spcBef>
              <a:spcAft>
                <a:spcPts val="0"/>
              </a:spcAft>
              <a:buSzPts val="1800"/>
              <a:buChar char="●"/>
              <a:defRPr sz="2448"/>
            </a:lvl7pPr>
            <a:lvl8pPr marL="4973724" lvl="7" indent="-466287">
              <a:spcBef>
                <a:spcPts val="544"/>
              </a:spcBef>
              <a:spcAft>
                <a:spcPts val="0"/>
              </a:spcAft>
              <a:buSzPts val="1800"/>
              <a:buChar char="○"/>
              <a:defRPr sz="2448"/>
            </a:lvl8pPr>
            <a:lvl9pPr marL="5595440" lvl="8" indent="-466287">
              <a:spcBef>
                <a:spcPts val="544"/>
              </a:spcBef>
              <a:spcAft>
                <a:spcPts val="544"/>
              </a:spcAft>
              <a:buSzPts val="1800"/>
              <a:buChar char="■"/>
              <a:defRPr sz="2448"/>
            </a:lvl9pPr>
          </a:lstStyle>
          <a:p>
            <a:endParaRPr/>
          </a:p>
        </p:txBody>
      </p:sp>
      <p:pic>
        <p:nvPicPr>
          <p:cNvPr id="123" name="Google Shape;123;p28"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11636600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000000"/>
        </a:solidFill>
        <a:effectLst/>
      </p:bgPr>
    </p:bg>
    <p:spTree>
      <p:nvGrpSpPr>
        <p:cNvPr id="1" name="Shape 124"/>
        <p:cNvGrpSpPr/>
        <p:nvPr/>
      </p:nvGrpSpPr>
      <p:grpSpPr>
        <a:xfrm>
          <a:off x="0" y="0"/>
          <a:ext cx="0" cy="0"/>
          <a:chOff x="0" y="0"/>
          <a:chExt cx="0" cy="0"/>
        </a:xfrm>
      </p:grpSpPr>
    </p:spTree>
    <p:extLst>
      <p:ext uri="{BB962C8B-B14F-4D97-AF65-F5344CB8AC3E}">
        <p14:creationId xmlns:p14="http://schemas.microsoft.com/office/powerpoint/2010/main" val="20404990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Title Top">
  <p:cSld name="Title Top">
    <p:bg>
      <p:bgPr>
        <a:solidFill>
          <a:srgbClr val="000000"/>
        </a:solidFill>
        <a:effectLst/>
      </p:bgPr>
    </p:bg>
    <p:spTree>
      <p:nvGrpSpPr>
        <p:cNvPr id="1" name="Shape 125"/>
        <p:cNvGrpSpPr/>
        <p:nvPr/>
      </p:nvGrpSpPr>
      <p:grpSpPr>
        <a:xfrm>
          <a:off x="0" y="0"/>
          <a:ext cx="0" cy="0"/>
          <a:chOff x="0" y="0"/>
          <a:chExt cx="0" cy="0"/>
        </a:xfrm>
      </p:grpSpPr>
      <p:sp>
        <p:nvSpPr>
          <p:cNvPr id="126" name="Google Shape;126;p30"/>
          <p:cNvSpPr txBox="1">
            <a:spLocks noGrp="1"/>
          </p:cNvSpPr>
          <p:nvPr>
            <p:ph type="title"/>
          </p:nvPr>
        </p:nvSpPr>
        <p:spPr>
          <a:xfrm>
            <a:off x="621824" y="310868"/>
            <a:ext cx="11192828" cy="691905"/>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000"/>
              <a:buNone/>
              <a:defRPr sz="4080"/>
            </a:lvl1pPr>
            <a:lvl2pPr lvl="1" algn="l" rtl="0">
              <a:lnSpc>
                <a:spcPct val="100000"/>
              </a:lnSpc>
              <a:spcBef>
                <a:spcPts val="0"/>
              </a:spcBef>
              <a:spcAft>
                <a:spcPts val="0"/>
              </a:spcAft>
              <a:buClr>
                <a:srgbClr val="FFFFFF"/>
              </a:buClr>
              <a:buSzPts val="4000"/>
              <a:buNone/>
              <a:defRPr sz="5439"/>
            </a:lvl2pPr>
            <a:lvl3pPr lvl="2" algn="l" rtl="0">
              <a:lnSpc>
                <a:spcPct val="100000"/>
              </a:lnSpc>
              <a:spcBef>
                <a:spcPts val="0"/>
              </a:spcBef>
              <a:spcAft>
                <a:spcPts val="0"/>
              </a:spcAft>
              <a:buClr>
                <a:srgbClr val="FFFFFF"/>
              </a:buClr>
              <a:buSzPts val="4000"/>
              <a:buNone/>
              <a:defRPr sz="5439"/>
            </a:lvl3pPr>
            <a:lvl4pPr lvl="3" algn="l" rtl="0">
              <a:lnSpc>
                <a:spcPct val="100000"/>
              </a:lnSpc>
              <a:spcBef>
                <a:spcPts val="0"/>
              </a:spcBef>
              <a:spcAft>
                <a:spcPts val="0"/>
              </a:spcAft>
              <a:buClr>
                <a:srgbClr val="FFFFFF"/>
              </a:buClr>
              <a:buSzPts val="4000"/>
              <a:buNone/>
              <a:defRPr sz="5439"/>
            </a:lvl4pPr>
            <a:lvl5pPr lvl="4" algn="l" rtl="0">
              <a:lnSpc>
                <a:spcPct val="100000"/>
              </a:lnSpc>
              <a:spcBef>
                <a:spcPts val="0"/>
              </a:spcBef>
              <a:spcAft>
                <a:spcPts val="0"/>
              </a:spcAft>
              <a:buClr>
                <a:srgbClr val="FFFFFF"/>
              </a:buClr>
              <a:buSzPts val="4000"/>
              <a:buNone/>
              <a:defRPr sz="5439"/>
            </a:lvl5pPr>
            <a:lvl6pPr lvl="5" algn="l" rtl="0">
              <a:lnSpc>
                <a:spcPct val="100000"/>
              </a:lnSpc>
              <a:spcBef>
                <a:spcPts val="0"/>
              </a:spcBef>
              <a:spcAft>
                <a:spcPts val="0"/>
              </a:spcAft>
              <a:buClr>
                <a:srgbClr val="FFFFFF"/>
              </a:buClr>
              <a:buSzPts val="4000"/>
              <a:buNone/>
              <a:defRPr sz="5439"/>
            </a:lvl6pPr>
            <a:lvl7pPr lvl="6" algn="l" rtl="0">
              <a:lnSpc>
                <a:spcPct val="100000"/>
              </a:lnSpc>
              <a:spcBef>
                <a:spcPts val="0"/>
              </a:spcBef>
              <a:spcAft>
                <a:spcPts val="0"/>
              </a:spcAft>
              <a:buClr>
                <a:srgbClr val="FFFFFF"/>
              </a:buClr>
              <a:buSzPts val="4000"/>
              <a:buNone/>
              <a:defRPr sz="5439"/>
            </a:lvl7pPr>
            <a:lvl8pPr lvl="7" algn="l" rtl="0">
              <a:lnSpc>
                <a:spcPct val="100000"/>
              </a:lnSpc>
              <a:spcBef>
                <a:spcPts val="0"/>
              </a:spcBef>
              <a:spcAft>
                <a:spcPts val="0"/>
              </a:spcAft>
              <a:buClr>
                <a:srgbClr val="FFFFFF"/>
              </a:buClr>
              <a:buSzPts val="4000"/>
              <a:buNone/>
              <a:defRPr sz="5439"/>
            </a:lvl8pPr>
            <a:lvl9pPr lvl="8" algn="l" rtl="0">
              <a:lnSpc>
                <a:spcPct val="100000"/>
              </a:lnSpc>
              <a:spcBef>
                <a:spcPts val="0"/>
              </a:spcBef>
              <a:spcAft>
                <a:spcPts val="0"/>
              </a:spcAft>
              <a:buClr>
                <a:srgbClr val="FFFFFF"/>
              </a:buClr>
              <a:buSzPts val="4000"/>
              <a:buNone/>
              <a:defRPr sz="5439"/>
            </a:lvl9pPr>
          </a:lstStyle>
          <a:p>
            <a:endParaRPr/>
          </a:p>
        </p:txBody>
      </p:sp>
      <p:pic>
        <p:nvPicPr>
          <p:cNvPr id="127" name="Google Shape;127;p30"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5180888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Title Bottom">
  <p:cSld name="Title Bottom">
    <p:bg>
      <p:bgPr>
        <a:solidFill>
          <a:srgbClr val="000000"/>
        </a:solidFill>
        <a:effectLst/>
      </p:bgPr>
    </p:bg>
    <p:spTree>
      <p:nvGrpSpPr>
        <p:cNvPr id="1" name="Shape 128"/>
        <p:cNvGrpSpPr/>
        <p:nvPr/>
      </p:nvGrpSpPr>
      <p:grpSpPr>
        <a:xfrm>
          <a:off x="0" y="0"/>
          <a:ext cx="0" cy="0"/>
          <a:chOff x="0" y="0"/>
          <a:chExt cx="0" cy="0"/>
        </a:xfrm>
      </p:grpSpPr>
      <p:sp>
        <p:nvSpPr>
          <p:cNvPr id="129" name="Google Shape;129;p31"/>
          <p:cNvSpPr txBox="1">
            <a:spLocks noGrp="1"/>
          </p:cNvSpPr>
          <p:nvPr>
            <p:ph type="title"/>
          </p:nvPr>
        </p:nvSpPr>
        <p:spPr>
          <a:xfrm>
            <a:off x="621824" y="4973884"/>
            <a:ext cx="11192828" cy="1214506"/>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3000"/>
              <a:buNone/>
              <a:defRPr sz="4080"/>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pic>
        <p:nvPicPr>
          <p:cNvPr id="130" name="Google Shape;130;p31"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5667203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Browser" type="tx">
  <p:cSld name="Browser">
    <p:bg>
      <p:bgPr>
        <a:solidFill>
          <a:srgbClr val="000000"/>
        </a:solidFill>
        <a:effectLst/>
      </p:bgPr>
    </p:bg>
    <p:spTree>
      <p:nvGrpSpPr>
        <p:cNvPr id="1" name="Shape 131"/>
        <p:cNvGrpSpPr/>
        <p:nvPr/>
      </p:nvGrpSpPr>
      <p:grpSpPr>
        <a:xfrm>
          <a:off x="0" y="0"/>
          <a:ext cx="0" cy="0"/>
          <a:chOff x="0" y="0"/>
          <a:chExt cx="0" cy="0"/>
        </a:xfrm>
      </p:grpSpPr>
      <p:pic>
        <p:nvPicPr>
          <p:cNvPr id="132" name="Google Shape;132;p32"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19617499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33"/>
        <p:cNvGrpSpPr/>
        <p:nvPr/>
      </p:nvGrpSpPr>
      <p:grpSpPr>
        <a:xfrm>
          <a:off x="0" y="0"/>
          <a:ext cx="0" cy="0"/>
          <a:chOff x="0" y="0"/>
          <a:chExt cx="0" cy="0"/>
        </a:xfrm>
      </p:grpSpPr>
    </p:spTree>
    <p:extLst>
      <p:ext uri="{BB962C8B-B14F-4D97-AF65-F5344CB8AC3E}">
        <p14:creationId xmlns:p14="http://schemas.microsoft.com/office/powerpoint/2010/main" val="3692424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3-Cover/Chapter Title">
  <p:cSld name="3-Cover/Chapter Title">
    <p:spTree>
      <p:nvGrpSpPr>
        <p:cNvPr id="1" name="Shape 134"/>
        <p:cNvGrpSpPr/>
        <p:nvPr/>
      </p:nvGrpSpPr>
      <p:grpSpPr>
        <a:xfrm>
          <a:off x="0" y="0"/>
          <a:ext cx="0" cy="0"/>
          <a:chOff x="0" y="0"/>
          <a:chExt cx="0" cy="0"/>
        </a:xfrm>
      </p:grpSpPr>
      <p:sp>
        <p:nvSpPr>
          <p:cNvPr id="135" name="Google Shape;135;p34"/>
          <p:cNvSpPr txBox="1">
            <a:spLocks noGrp="1"/>
          </p:cNvSpPr>
          <p:nvPr>
            <p:ph type="title"/>
          </p:nvPr>
        </p:nvSpPr>
        <p:spPr>
          <a:xfrm>
            <a:off x="971599" y="1311473"/>
            <a:ext cx="10493072" cy="4371731"/>
          </a:xfrm>
          <a:prstGeom prst="rect">
            <a:avLst/>
          </a:prstGeom>
          <a:noFill/>
          <a:ln>
            <a:noFill/>
          </a:ln>
          <a:effectLst>
            <a:outerShdw blurRad="203200" dist="101600" dir="5400000" rotWithShape="0">
              <a:srgbClr val="000000">
                <a:alpha val="20000"/>
              </a:srgbClr>
            </a:outerShdw>
          </a:effectLst>
        </p:spPr>
        <p:txBody>
          <a:bodyPr spcFirstLastPara="1" wrap="square" lIns="0" tIns="0" rIns="0" bIns="0" anchor="ctr" anchorCtr="0">
            <a:noAutofit/>
          </a:bodyPr>
          <a:lstStyle>
            <a:lvl1pPr lvl="0" algn="l">
              <a:lnSpc>
                <a:spcPct val="80000"/>
              </a:lnSpc>
              <a:spcBef>
                <a:spcPts val="0"/>
              </a:spcBef>
              <a:spcAft>
                <a:spcPts val="0"/>
              </a:spcAft>
              <a:buClr>
                <a:srgbClr val="FFFFFF"/>
              </a:buClr>
              <a:buSzPts val="6000"/>
              <a:buFont typeface="Helvetica Neue"/>
              <a:buNone/>
              <a:defRPr sz="8159"/>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pic>
        <p:nvPicPr>
          <p:cNvPr id="136" name="Google Shape;136;p34"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36532319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Featured Speaker">
  <p:cSld name="Featured Speaker">
    <p:spTree>
      <p:nvGrpSpPr>
        <p:cNvPr id="1" name="Shape 137"/>
        <p:cNvGrpSpPr/>
        <p:nvPr/>
      </p:nvGrpSpPr>
      <p:grpSpPr>
        <a:xfrm>
          <a:off x="0" y="0"/>
          <a:ext cx="0" cy="0"/>
          <a:chOff x="0" y="0"/>
          <a:chExt cx="0" cy="0"/>
        </a:xfrm>
      </p:grpSpPr>
      <p:sp>
        <p:nvSpPr>
          <p:cNvPr id="138" name="Google Shape;138;p35"/>
          <p:cNvSpPr txBox="1">
            <a:spLocks noGrp="1"/>
          </p:cNvSpPr>
          <p:nvPr>
            <p:ph type="title"/>
          </p:nvPr>
        </p:nvSpPr>
        <p:spPr>
          <a:xfrm>
            <a:off x="971599" y="4669000"/>
            <a:ext cx="10493072" cy="87426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FFFFFF"/>
              </a:buClr>
              <a:buSzPts val="3000"/>
              <a:buFont typeface="Helvetica Neue"/>
              <a:buNone/>
              <a:defRPr sz="4080"/>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sp>
        <p:nvSpPr>
          <p:cNvPr id="139" name="Google Shape;139;p35"/>
          <p:cNvSpPr txBox="1">
            <a:spLocks noGrp="1"/>
          </p:cNvSpPr>
          <p:nvPr>
            <p:ph type="body" idx="1"/>
          </p:nvPr>
        </p:nvSpPr>
        <p:spPr>
          <a:xfrm>
            <a:off x="971599" y="5543265"/>
            <a:ext cx="10493072" cy="874265"/>
          </a:xfrm>
          <a:prstGeom prst="rect">
            <a:avLst/>
          </a:prstGeom>
          <a:noFill/>
          <a:ln>
            <a:noFill/>
          </a:ln>
        </p:spPr>
        <p:txBody>
          <a:bodyPr spcFirstLastPara="1" wrap="square" lIns="0" tIns="0" rIns="0" bIns="0" anchor="t" anchorCtr="0">
            <a:noAutofit/>
          </a:bodyPr>
          <a:lstStyle>
            <a:lvl1pPr marL="621716" lvl="0" indent="-310857" algn="ctr">
              <a:lnSpc>
                <a:spcPct val="100000"/>
              </a:lnSpc>
              <a:spcBef>
                <a:spcPts val="0"/>
              </a:spcBef>
              <a:spcAft>
                <a:spcPts val="0"/>
              </a:spcAft>
              <a:buClr>
                <a:srgbClr val="999999"/>
              </a:buClr>
              <a:buSzPts val="1200"/>
              <a:buFont typeface="Helvetica Neue"/>
              <a:buNone/>
              <a:defRPr sz="1632" b="1">
                <a:solidFill>
                  <a:srgbClr val="999999"/>
                </a:solidFill>
              </a:defRPr>
            </a:lvl1pPr>
            <a:lvl2pPr marL="1243431" lvl="1" indent="-310857" algn="ctr">
              <a:lnSpc>
                <a:spcPct val="100000"/>
              </a:lnSpc>
              <a:spcBef>
                <a:spcPts val="0"/>
              </a:spcBef>
              <a:spcAft>
                <a:spcPts val="0"/>
              </a:spcAft>
              <a:buClr>
                <a:srgbClr val="999999"/>
              </a:buClr>
              <a:buSzPts val="1200"/>
              <a:buFont typeface="Helvetica Neue"/>
              <a:buNone/>
              <a:defRPr sz="1632" b="1">
                <a:solidFill>
                  <a:srgbClr val="999999"/>
                </a:solidFill>
              </a:defRPr>
            </a:lvl2pPr>
            <a:lvl3pPr marL="1865146" lvl="2" indent="-310857" algn="ctr">
              <a:lnSpc>
                <a:spcPct val="100000"/>
              </a:lnSpc>
              <a:spcBef>
                <a:spcPts val="0"/>
              </a:spcBef>
              <a:spcAft>
                <a:spcPts val="0"/>
              </a:spcAft>
              <a:buClr>
                <a:srgbClr val="999999"/>
              </a:buClr>
              <a:buSzPts val="1200"/>
              <a:buFont typeface="Helvetica Neue"/>
              <a:buNone/>
              <a:defRPr sz="1632" b="1">
                <a:solidFill>
                  <a:srgbClr val="999999"/>
                </a:solidFill>
              </a:defRPr>
            </a:lvl3pPr>
            <a:lvl4pPr marL="2486862" lvl="3" indent="-310857" algn="ctr">
              <a:lnSpc>
                <a:spcPct val="100000"/>
              </a:lnSpc>
              <a:spcBef>
                <a:spcPts val="0"/>
              </a:spcBef>
              <a:spcAft>
                <a:spcPts val="0"/>
              </a:spcAft>
              <a:buClr>
                <a:srgbClr val="999999"/>
              </a:buClr>
              <a:buSzPts val="1200"/>
              <a:buFont typeface="Helvetica Neue"/>
              <a:buNone/>
              <a:defRPr sz="1632" b="1">
                <a:solidFill>
                  <a:srgbClr val="999999"/>
                </a:solidFill>
              </a:defRPr>
            </a:lvl4pPr>
            <a:lvl5pPr marL="3108578" lvl="4" indent="-310857" algn="ctr">
              <a:lnSpc>
                <a:spcPct val="100000"/>
              </a:lnSpc>
              <a:spcBef>
                <a:spcPts val="0"/>
              </a:spcBef>
              <a:spcAft>
                <a:spcPts val="0"/>
              </a:spcAft>
              <a:buClr>
                <a:srgbClr val="999999"/>
              </a:buClr>
              <a:buSzPts val="1200"/>
              <a:buFont typeface="Helvetica Neue"/>
              <a:buNone/>
              <a:defRPr sz="1632" b="1">
                <a:solidFill>
                  <a:srgbClr val="999999"/>
                </a:solidFill>
              </a:defRPr>
            </a:lvl5pPr>
            <a:lvl6pPr marL="3730293" lvl="5" indent="-414477" algn="l">
              <a:lnSpc>
                <a:spcPct val="100000"/>
              </a:lnSpc>
              <a:spcBef>
                <a:spcPts val="2312"/>
              </a:spcBef>
              <a:spcAft>
                <a:spcPts val="0"/>
              </a:spcAft>
              <a:buClr>
                <a:srgbClr val="999999"/>
              </a:buClr>
              <a:buSzPts val="1200"/>
              <a:buChar char="-"/>
              <a:defRPr sz="1632" b="1">
                <a:solidFill>
                  <a:srgbClr val="999999"/>
                </a:solidFill>
              </a:defRPr>
            </a:lvl6pPr>
            <a:lvl7pPr marL="4352008" lvl="6" indent="-414477" algn="l">
              <a:lnSpc>
                <a:spcPct val="100000"/>
              </a:lnSpc>
              <a:spcBef>
                <a:spcPts val="2312"/>
              </a:spcBef>
              <a:spcAft>
                <a:spcPts val="0"/>
              </a:spcAft>
              <a:buClr>
                <a:srgbClr val="999999"/>
              </a:buClr>
              <a:buSzPts val="1200"/>
              <a:buChar char="-"/>
              <a:defRPr sz="1632" b="1">
                <a:solidFill>
                  <a:srgbClr val="999999"/>
                </a:solidFill>
              </a:defRPr>
            </a:lvl7pPr>
            <a:lvl8pPr marL="4973724" lvl="7" indent="-414477" algn="l">
              <a:lnSpc>
                <a:spcPct val="100000"/>
              </a:lnSpc>
              <a:spcBef>
                <a:spcPts val="2312"/>
              </a:spcBef>
              <a:spcAft>
                <a:spcPts val="0"/>
              </a:spcAft>
              <a:buClr>
                <a:srgbClr val="999999"/>
              </a:buClr>
              <a:buSzPts val="1200"/>
              <a:buChar char="-"/>
              <a:defRPr sz="1632" b="1">
                <a:solidFill>
                  <a:srgbClr val="999999"/>
                </a:solidFill>
              </a:defRPr>
            </a:lvl8pPr>
            <a:lvl9pPr marL="5595440" lvl="8" indent="-414477" algn="l">
              <a:lnSpc>
                <a:spcPct val="100000"/>
              </a:lnSpc>
              <a:spcBef>
                <a:spcPts val="2312"/>
              </a:spcBef>
              <a:spcAft>
                <a:spcPts val="0"/>
              </a:spcAft>
              <a:buClr>
                <a:srgbClr val="999999"/>
              </a:buClr>
              <a:buSzPts val="1200"/>
              <a:buChar char="-"/>
              <a:defRPr sz="1632" b="1">
                <a:solidFill>
                  <a:srgbClr val="999999"/>
                </a:solidFill>
              </a:defRPr>
            </a:lvl9pPr>
          </a:lstStyle>
          <a:p>
            <a:endParaRPr/>
          </a:p>
        </p:txBody>
      </p:sp>
      <p:pic>
        <p:nvPicPr>
          <p:cNvPr id="140" name="Google Shape;140;p35"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
        <p:nvSpPr>
          <p:cNvPr id="141" name="Google Shape;141;p35"/>
          <p:cNvSpPr/>
          <p:nvPr/>
        </p:nvSpPr>
        <p:spPr>
          <a:xfrm>
            <a:off x="4667044" y="1451244"/>
            <a:ext cx="3102182" cy="3101742"/>
          </a:xfrm>
          <a:prstGeom prst="ellipse">
            <a:avLst/>
          </a:prstGeom>
          <a:solidFill>
            <a:srgbClr val="999999"/>
          </a:solidFill>
          <a:ln>
            <a:noFill/>
          </a:ln>
        </p:spPr>
        <p:txBody>
          <a:bodyPr spcFirstLastPara="1" wrap="square" lIns="124327" tIns="124327" rIns="124327" bIns="124327"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549525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2-timeline">
  <p:cSld name="2-timeline">
    <p:spTree>
      <p:nvGrpSpPr>
        <p:cNvPr id="1" name="Shape 142"/>
        <p:cNvGrpSpPr/>
        <p:nvPr/>
      </p:nvGrpSpPr>
      <p:grpSpPr>
        <a:xfrm>
          <a:off x="0" y="0"/>
          <a:ext cx="0" cy="0"/>
          <a:chOff x="0" y="0"/>
          <a:chExt cx="0" cy="0"/>
        </a:xfrm>
      </p:grpSpPr>
      <p:cxnSp>
        <p:nvCxnSpPr>
          <p:cNvPr id="143" name="Google Shape;143;p36"/>
          <p:cNvCxnSpPr/>
          <p:nvPr/>
        </p:nvCxnSpPr>
        <p:spPr>
          <a:xfrm>
            <a:off x="0" y="3497263"/>
            <a:ext cx="12436475" cy="0"/>
          </a:xfrm>
          <a:prstGeom prst="straightConnector1">
            <a:avLst/>
          </a:prstGeom>
          <a:noFill/>
          <a:ln w="50800" cap="flat" cmpd="sng">
            <a:solidFill>
              <a:srgbClr val="FFFFFF"/>
            </a:solidFill>
            <a:prstDash val="solid"/>
            <a:miter lim="400000"/>
            <a:headEnd type="none" w="sm" len="sm"/>
            <a:tailEnd type="none" w="sm" len="sm"/>
          </a:ln>
        </p:spPr>
      </p:cxnSp>
      <p:sp>
        <p:nvSpPr>
          <p:cNvPr id="144" name="Google Shape;144;p36"/>
          <p:cNvSpPr txBox="1">
            <a:spLocks noGrp="1"/>
          </p:cNvSpPr>
          <p:nvPr>
            <p:ph type="body" idx="1"/>
          </p:nvPr>
        </p:nvSpPr>
        <p:spPr>
          <a:xfrm>
            <a:off x="3757275" y="3817196"/>
            <a:ext cx="2396714" cy="913021"/>
          </a:xfrm>
          <a:prstGeom prst="rect">
            <a:avLst/>
          </a:prstGeom>
          <a:noFill/>
          <a:ln>
            <a:noFill/>
          </a:ln>
        </p:spPr>
        <p:txBody>
          <a:bodyPr spcFirstLastPara="1" wrap="square" lIns="0" tIns="0" rIns="0" bIns="0" anchor="t" anchorCtr="0">
            <a:noAutofit/>
          </a:bodyPr>
          <a:lstStyle>
            <a:lvl1pPr marL="621716" lvl="0" indent="-431747" algn="l">
              <a:lnSpc>
                <a:spcPct val="100000"/>
              </a:lnSpc>
              <a:spcBef>
                <a:spcPts val="2312"/>
              </a:spcBef>
              <a:spcAft>
                <a:spcPts val="0"/>
              </a:spcAft>
              <a:buClr>
                <a:srgbClr val="FFFFFF"/>
              </a:buClr>
              <a:buSzPts val="1400"/>
              <a:buChar char="•"/>
              <a:defRPr sz="1904" b="1"/>
            </a:lvl1pPr>
            <a:lvl2pPr marL="1243431" lvl="1" indent="-431747" algn="l">
              <a:lnSpc>
                <a:spcPct val="100000"/>
              </a:lnSpc>
              <a:spcBef>
                <a:spcPts val="2312"/>
              </a:spcBef>
              <a:spcAft>
                <a:spcPts val="0"/>
              </a:spcAft>
              <a:buClr>
                <a:srgbClr val="FFFFFF"/>
              </a:buClr>
              <a:buSzPts val="1400"/>
              <a:buChar char="-"/>
              <a:defRPr sz="1904" b="1"/>
            </a:lvl2pPr>
            <a:lvl3pPr marL="1865146" lvl="2" indent="-431747" algn="l">
              <a:lnSpc>
                <a:spcPct val="100000"/>
              </a:lnSpc>
              <a:spcBef>
                <a:spcPts val="2312"/>
              </a:spcBef>
              <a:spcAft>
                <a:spcPts val="0"/>
              </a:spcAft>
              <a:buClr>
                <a:srgbClr val="FFFFFF"/>
              </a:buClr>
              <a:buSzPts val="1400"/>
              <a:buChar char="-"/>
              <a:defRPr sz="1904" b="1"/>
            </a:lvl3pPr>
            <a:lvl4pPr marL="2486862" lvl="3" indent="-431747" algn="l">
              <a:lnSpc>
                <a:spcPct val="100000"/>
              </a:lnSpc>
              <a:spcBef>
                <a:spcPts val="2312"/>
              </a:spcBef>
              <a:spcAft>
                <a:spcPts val="0"/>
              </a:spcAft>
              <a:buClr>
                <a:srgbClr val="FFFFFF"/>
              </a:buClr>
              <a:buSzPts val="1400"/>
              <a:buChar char="-"/>
              <a:defRPr sz="1904" b="1"/>
            </a:lvl4pPr>
            <a:lvl5pPr marL="3108578" lvl="4" indent="-431747" algn="l">
              <a:lnSpc>
                <a:spcPct val="100000"/>
              </a:lnSpc>
              <a:spcBef>
                <a:spcPts val="2312"/>
              </a:spcBef>
              <a:spcAft>
                <a:spcPts val="0"/>
              </a:spcAft>
              <a:buClr>
                <a:srgbClr val="FFFFFF"/>
              </a:buClr>
              <a:buSzPts val="1400"/>
              <a:buChar char="-"/>
              <a:defRPr sz="1904" b="1"/>
            </a:lvl5pPr>
            <a:lvl6pPr marL="3730293" lvl="5" indent="-431747" algn="l">
              <a:lnSpc>
                <a:spcPct val="100000"/>
              </a:lnSpc>
              <a:spcBef>
                <a:spcPts val="2312"/>
              </a:spcBef>
              <a:spcAft>
                <a:spcPts val="0"/>
              </a:spcAft>
              <a:buClr>
                <a:srgbClr val="FFFFFF"/>
              </a:buClr>
              <a:buSzPts val="1400"/>
              <a:buChar char="-"/>
              <a:defRPr sz="1904" b="1"/>
            </a:lvl6pPr>
            <a:lvl7pPr marL="4352008" lvl="6" indent="-431747" algn="l">
              <a:lnSpc>
                <a:spcPct val="100000"/>
              </a:lnSpc>
              <a:spcBef>
                <a:spcPts val="2312"/>
              </a:spcBef>
              <a:spcAft>
                <a:spcPts val="0"/>
              </a:spcAft>
              <a:buClr>
                <a:srgbClr val="FFFFFF"/>
              </a:buClr>
              <a:buSzPts val="1400"/>
              <a:buChar char="-"/>
              <a:defRPr sz="1904" b="1"/>
            </a:lvl7pPr>
            <a:lvl8pPr marL="4973724" lvl="7" indent="-431747" algn="l">
              <a:lnSpc>
                <a:spcPct val="100000"/>
              </a:lnSpc>
              <a:spcBef>
                <a:spcPts val="2312"/>
              </a:spcBef>
              <a:spcAft>
                <a:spcPts val="0"/>
              </a:spcAft>
              <a:buClr>
                <a:srgbClr val="FFFFFF"/>
              </a:buClr>
              <a:buSzPts val="1400"/>
              <a:buChar char="-"/>
              <a:defRPr sz="1904" b="1"/>
            </a:lvl8pPr>
            <a:lvl9pPr marL="5595440" lvl="8" indent="-431747" algn="l">
              <a:lnSpc>
                <a:spcPct val="100000"/>
              </a:lnSpc>
              <a:spcBef>
                <a:spcPts val="2312"/>
              </a:spcBef>
              <a:spcAft>
                <a:spcPts val="0"/>
              </a:spcAft>
              <a:buClr>
                <a:srgbClr val="FFFFFF"/>
              </a:buClr>
              <a:buSzPts val="1400"/>
              <a:buChar char="-"/>
              <a:defRPr sz="1904" b="1"/>
            </a:lvl9pPr>
          </a:lstStyle>
          <a:p>
            <a:endParaRPr/>
          </a:p>
        </p:txBody>
      </p:sp>
      <p:pic>
        <p:nvPicPr>
          <p:cNvPr id="145" name="Google Shape;145;p36"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
        <p:nvSpPr>
          <p:cNvPr id="146" name="Google Shape;146;p36"/>
          <p:cNvSpPr txBox="1">
            <a:spLocks noGrp="1"/>
          </p:cNvSpPr>
          <p:nvPr>
            <p:ph type="body" idx="2"/>
          </p:nvPr>
        </p:nvSpPr>
        <p:spPr>
          <a:xfrm>
            <a:off x="3576148" y="2645614"/>
            <a:ext cx="2526057" cy="531576"/>
          </a:xfrm>
          <a:prstGeom prst="rect">
            <a:avLst/>
          </a:prstGeom>
          <a:noFill/>
          <a:ln>
            <a:noFill/>
          </a:ln>
        </p:spPr>
        <p:txBody>
          <a:bodyPr spcFirstLastPara="1" wrap="square" lIns="0" tIns="0" rIns="0" bIns="0" anchor="t" anchorCtr="0">
            <a:noAutofit/>
          </a:bodyPr>
          <a:lstStyle>
            <a:lvl1pPr marL="621716" lvl="0" indent="-474922" algn="l">
              <a:lnSpc>
                <a:spcPct val="100000"/>
              </a:lnSpc>
              <a:spcBef>
                <a:spcPts val="2312"/>
              </a:spcBef>
              <a:spcAft>
                <a:spcPts val="0"/>
              </a:spcAft>
              <a:buClr>
                <a:srgbClr val="FFFFFF"/>
              </a:buClr>
              <a:buSzPts val="1900"/>
              <a:buChar char="•"/>
              <a:defRPr sz="2583" b="1"/>
            </a:lvl1pPr>
            <a:lvl2pPr marL="1243431" lvl="1" indent="-474922" algn="l">
              <a:lnSpc>
                <a:spcPct val="100000"/>
              </a:lnSpc>
              <a:spcBef>
                <a:spcPts val="2312"/>
              </a:spcBef>
              <a:spcAft>
                <a:spcPts val="0"/>
              </a:spcAft>
              <a:buClr>
                <a:srgbClr val="FFFFFF"/>
              </a:buClr>
              <a:buSzPts val="1900"/>
              <a:buChar char="-"/>
              <a:defRPr sz="2583"/>
            </a:lvl2pPr>
            <a:lvl3pPr marL="1865146" lvl="2" indent="-474922" algn="l">
              <a:lnSpc>
                <a:spcPct val="100000"/>
              </a:lnSpc>
              <a:spcBef>
                <a:spcPts val="2312"/>
              </a:spcBef>
              <a:spcAft>
                <a:spcPts val="0"/>
              </a:spcAft>
              <a:buClr>
                <a:srgbClr val="FFFFFF"/>
              </a:buClr>
              <a:buSzPts val="1900"/>
              <a:buChar char="-"/>
              <a:defRPr sz="2583"/>
            </a:lvl3pPr>
            <a:lvl4pPr marL="2486862" lvl="3" indent="-474922" algn="l">
              <a:lnSpc>
                <a:spcPct val="100000"/>
              </a:lnSpc>
              <a:spcBef>
                <a:spcPts val="2312"/>
              </a:spcBef>
              <a:spcAft>
                <a:spcPts val="0"/>
              </a:spcAft>
              <a:buClr>
                <a:srgbClr val="FFFFFF"/>
              </a:buClr>
              <a:buSzPts val="1900"/>
              <a:buChar char="-"/>
              <a:defRPr sz="2583"/>
            </a:lvl4pPr>
            <a:lvl5pPr marL="3108578" lvl="4" indent="-474922" algn="l">
              <a:lnSpc>
                <a:spcPct val="100000"/>
              </a:lnSpc>
              <a:spcBef>
                <a:spcPts val="2312"/>
              </a:spcBef>
              <a:spcAft>
                <a:spcPts val="0"/>
              </a:spcAft>
              <a:buClr>
                <a:srgbClr val="FFFFFF"/>
              </a:buClr>
              <a:buSzPts val="1900"/>
              <a:buChar char="-"/>
              <a:defRPr sz="2583"/>
            </a:lvl5pPr>
            <a:lvl6pPr marL="3730293" lvl="5" indent="-474922" algn="l">
              <a:lnSpc>
                <a:spcPct val="100000"/>
              </a:lnSpc>
              <a:spcBef>
                <a:spcPts val="2312"/>
              </a:spcBef>
              <a:spcAft>
                <a:spcPts val="0"/>
              </a:spcAft>
              <a:buClr>
                <a:srgbClr val="FFFFFF"/>
              </a:buClr>
              <a:buSzPts val="1900"/>
              <a:buChar char="-"/>
              <a:defRPr sz="2583"/>
            </a:lvl6pPr>
            <a:lvl7pPr marL="4352008" lvl="6" indent="-474922" algn="l">
              <a:lnSpc>
                <a:spcPct val="100000"/>
              </a:lnSpc>
              <a:spcBef>
                <a:spcPts val="2312"/>
              </a:spcBef>
              <a:spcAft>
                <a:spcPts val="0"/>
              </a:spcAft>
              <a:buClr>
                <a:srgbClr val="FFFFFF"/>
              </a:buClr>
              <a:buSzPts val="1900"/>
              <a:buChar char="-"/>
              <a:defRPr sz="2583"/>
            </a:lvl7pPr>
            <a:lvl8pPr marL="4973724" lvl="7" indent="-474922" algn="l">
              <a:lnSpc>
                <a:spcPct val="100000"/>
              </a:lnSpc>
              <a:spcBef>
                <a:spcPts val="2312"/>
              </a:spcBef>
              <a:spcAft>
                <a:spcPts val="0"/>
              </a:spcAft>
              <a:buClr>
                <a:srgbClr val="FFFFFF"/>
              </a:buClr>
              <a:buSzPts val="1900"/>
              <a:buChar char="-"/>
              <a:defRPr sz="2583"/>
            </a:lvl8pPr>
            <a:lvl9pPr marL="5595440" lvl="8" indent="-474922" algn="l">
              <a:lnSpc>
                <a:spcPct val="100000"/>
              </a:lnSpc>
              <a:spcBef>
                <a:spcPts val="2312"/>
              </a:spcBef>
              <a:spcAft>
                <a:spcPts val="0"/>
              </a:spcAft>
              <a:buClr>
                <a:srgbClr val="FFFFFF"/>
              </a:buClr>
              <a:buSzPts val="1900"/>
              <a:buChar char="-"/>
              <a:defRPr sz="2583"/>
            </a:lvl9pPr>
          </a:lstStyle>
          <a:p>
            <a:endParaRPr/>
          </a:p>
        </p:txBody>
      </p:sp>
      <p:sp>
        <p:nvSpPr>
          <p:cNvPr id="147" name="Google Shape;147;p36"/>
          <p:cNvSpPr txBox="1">
            <a:spLocks noGrp="1"/>
          </p:cNvSpPr>
          <p:nvPr>
            <p:ph type="body" idx="3"/>
          </p:nvPr>
        </p:nvSpPr>
        <p:spPr>
          <a:xfrm>
            <a:off x="6412981" y="2645614"/>
            <a:ext cx="2526057" cy="531576"/>
          </a:xfrm>
          <a:prstGeom prst="rect">
            <a:avLst/>
          </a:prstGeom>
          <a:noFill/>
          <a:ln>
            <a:noFill/>
          </a:ln>
        </p:spPr>
        <p:txBody>
          <a:bodyPr spcFirstLastPara="1" wrap="square" lIns="0" tIns="0" rIns="0" bIns="0" anchor="t" anchorCtr="0">
            <a:noAutofit/>
          </a:bodyPr>
          <a:lstStyle>
            <a:lvl1pPr marL="621716" lvl="0" indent="-474922" algn="l">
              <a:lnSpc>
                <a:spcPct val="100000"/>
              </a:lnSpc>
              <a:spcBef>
                <a:spcPts val="2312"/>
              </a:spcBef>
              <a:spcAft>
                <a:spcPts val="0"/>
              </a:spcAft>
              <a:buClr>
                <a:srgbClr val="FFFFFF"/>
              </a:buClr>
              <a:buSzPts val="1900"/>
              <a:buChar char="•"/>
              <a:defRPr sz="2583" b="1"/>
            </a:lvl1pPr>
            <a:lvl2pPr marL="1243431" lvl="1" indent="-474922" algn="l">
              <a:lnSpc>
                <a:spcPct val="100000"/>
              </a:lnSpc>
              <a:spcBef>
                <a:spcPts val="2312"/>
              </a:spcBef>
              <a:spcAft>
                <a:spcPts val="0"/>
              </a:spcAft>
              <a:buClr>
                <a:srgbClr val="FFFFFF"/>
              </a:buClr>
              <a:buSzPts val="1900"/>
              <a:buChar char="-"/>
              <a:defRPr sz="2583" b="1"/>
            </a:lvl2pPr>
            <a:lvl3pPr marL="1865146" lvl="2" indent="-474922" algn="l">
              <a:lnSpc>
                <a:spcPct val="100000"/>
              </a:lnSpc>
              <a:spcBef>
                <a:spcPts val="2312"/>
              </a:spcBef>
              <a:spcAft>
                <a:spcPts val="0"/>
              </a:spcAft>
              <a:buClr>
                <a:srgbClr val="FFFFFF"/>
              </a:buClr>
              <a:buSzPts val="1900"/>
              <a:buChar char="-"/>
              <a:defRPr sz="2583" b="1"/>
            </a:lvl3pPr>
            <a:lvl4pPr marL="2486862" lvl="3" indent="-474922" algn="l">
              <a:lnSpc>
                <a:spcPct val="100000"/>
              </a:lnSpc>
              <a:spcBef>
                <a:spcPts val="2312"/>
              </a:spcBef>
              <a:spcAft>
                <a:spcPts val="0"/>
              </a:spcAft>
              <a:buClr>
                <a:srgbClr val="FFFFFF"/>
              </a:buClr>
              <a:buSzPts val="1900"/>
              <a:buChar char="-"/>
              <a:defRPr sz="2583" b="1"/>
            </a:lvl4pPr>
            <a:lvl5pPr marL="3108578" lvl="4" indent="-474922" algn="l">
              <a:lnSpc>
                <a:spcPct val="100000"/>
              </a:lnSpc>
              <a:spcBef>
                <a:spcPts val="2312"/>
              </a:spcBef>
              <a:spcAft>
                <a:spcPts val="0"/>
              </a:spcAft>
              <a:buClr>
                <a:srgbClr val="FFFFFF"/>
              </a:buClr>
              <a:buSzPts val="1900"/>
              <a:buChar char="-"/>
              <a:defRPr sz="2583" b="1"/>
            </a:lvl5pPr>
            <a:lvl6pPr marL="3730293" lvl="5" indent="-474922" algn="l">
              <a:lnSpc>
                <a:spcPct val="100000"/>
              </a:lnSpc>
              <a:spcBef>
                <a:spcPts val="2312"/>
              </a:spcBef>
              <a:spcAft>
                <a:spcPts val="0"/>
              </a:spcAft>
              <a:buClr>
                <a:srgbClr val="FFFFFF"/>
              </a:buClr>
              <a:buSzPts val="1900"/>
              <a:buChar char="-"/>
              <a:defRPr sz="2583" b="1"/>
            </a:lvl6pPr>
            <a:lvl7pPr marL="4352008" lvl="6" indent="-474922" algn="l">
              <a:lnSpc>
                <a:spcPct val="100000"/>
              </a:lnSpc>
              <a:spcBef>
                <a:spcPts val="2312"/>
              </a:spcBef>
              <a:spcAft>
                <a:spcPts val="0"/>
              </a:spcAft>
              <a:buClr>
                <a:srgbClr val="FFFFFF"/>
              </a:buClr>
              <a:buSzPts val="1900"/>
              <a:buChar char="-"/>
              <a:defRPr sz="2583" b="1"/>
            </a:lvl7pPr>
            <a:lvl8pPr marL="4973724" lvl="7" indent="-474922" algn="l">
              <a:lnSpc>
                <a:spcPct val="100000"/>
              </a:lnSpc>
              <a:spcBef>
                <a:spcPts val="2312"/>
              </a:spcBef>
              <a:spcAft>
                <a:spcPts val="0"/>
              </a:spcAft>
              <a:buClr>
                <a:srgbClr val="FFFFFF"/>
              </a:buClr>
              <a:buSzPts val="1900"/>
              <a:buChar char="-"/>
              <a:defRPr sz="2583" b="1"/>
            </a:lvl8pPr>
            <a:lvl9pPr marL="5595440" lvl="8" indent="-474922" algn="l">
              <a:lnSpc>
                <a:spcPct val="100000"/>
              </a:lnSpc>
              <a:spcBef>
                <a:spcPts val="2312"/>
              </a:spcBef>
              <a:spcAft>
                <a:spcPts val="0"/>
              </a:spcAft>
              <a:buClr>
                <a:srgbClr val="FFFFFF"/>
              </a:buClr>
              <a:buSzPts val="1900"/>
              <a:buChar char="-"/>
              <a:defRPr sz="2583" b="1"/>
            </a:lvl9pPr>
          </a:lstStyle>
          <a:p>
            <a:endParaRPr/>
          </a:p>
        </p:txBody>
      </p:sp>
      <p:sp>
        <p:nvSpPr>
          <p:cNvPr id="148" name="Google Shape;148;p36"/>
          <p:cNvSpPr txBox="1">
            <a:spLocks noGrp="1"/>
          </p:cNvSpPr>
          <p:nvPr>
            <p:ph type="body" idx="4"/>
          </p:nvPr>
        </p:nvSpPr>
        <p:spPr>
          <a:xfrm>
            <a:off x="9133460" y="2645614"/>
            <a:ext cx="2526057" cy="531576"/>
          </a:xfrm>
          <a:prstGeom prst="rect">
            <a:avLst/>
          </a:prstGeom>
          <a:noFill/>
          <a:ln>
            <a:noFill/>
          </a:ln>
        </p:spPr>
        <p:txBody>
          <a:bodyPr spcFirstLastPara="1" wrap="square" lIns="0" tIns="0" rIns="0" bIns="0" anchor="t" anchorCtr="0">
            <a:noAutofit/>
          </a:bodyPr>
          <a:lstStyle>
            <a:lvl1pPr marL="621716" lvl="0" indent="-474922" algn="l">
              <a:lnSpc>
                <a:spcPct val="100000"/>
              </a:lnSpc>
              <a:spcBef>
                <a:spcPts val="2312"/>
              </a:spcBef>
              <a:spcAft>
                <a:spcPts val="0"/>
              </a:spcAft>
              <a:buClr>
                <a:srgbClr val="FFFFFF"/>
              </a:buClr>
              <a:buSzPts val="1900"/>
              <a:buChar char="•"/>
              <a:defRPr sz="2583" b="1"/>
            </a:lvl1pPr>
            <a:lvl2pPr marL="1243431" lvl="1" indent="-474922" algn="l">
              <a:lnSpc>
                <a:spcPct val="100000"/>
              </a:lnSpc>
              <a:spcBef>
                <a:spcPts val="2312"/>
              </a:spcBef>
              <a:spcAft>
                <a:spcPts val="0"/>
              </a:spcAft>
              <a:buClr>
                <a:srgbClr val="FFFFFF"/>
              </a:buClr>
              <a:buSzPts val="1900"/>
              <a:buChar char="-"/>
              <a:defRPr sz="2583" b="1"/>
            </a:lvl2pPr>
            <a:lvl3pPr marL="1865146" lvl="2" indent="-474922" algn="l">
              <a:lnSpc>
                <a:spcPct val="100000"/>
              </a:lnSpc>
              <a:spcBef>
                <a:spcPts val="2312"/>
              </a:spcBef>
              <a:spcAft>
                <a:spcPts val="0"/>
              </a:spcAft>
              <a:buClr>
                <a:srgbClr val="FFFFFF"/>
              </a:buClr>
              <a:buSzPts val="1900"/>
              <a:buChar char="-"/>
              <a:defRPr sz="2583" b="1"/>
            </a:lvl3pPr>
            <a:lvl4pPr marL="2486862" lvl="3" indent="-474922" algn="l">
              <a:lnSpc>
                <a:spcPct val="100000"/>
              </a:lnSpc>
              <a:spcBef>
                <a:spcPts val="2312"/>
              </a:spcBef>
              <a:spcAft>
                <a:spcPts val="0"/>
              </a:spcAft>
              <a:buClr>
                <a:srgbClr val="FFFFFF"/>
              </a:buClr>
              <a:buSzPts val="1900"/>
              <a:buChar char="-"/>
              <a:defRPr sz="2583" b="1"/>
            </a:lvl4pPr>
            <a:lvl5pPr marL="3108578" lvl="4" indent="-474922" algn="l">
              <a:lnSpc>
                <a:spcPct val="100000"/>
              </a:lnSpc>
              <a:spcBef>
                <a:spcPts val="2312"/>
              </a:spcBef>
              <a:spcAft>
                <a:spcPts val="0"/>
              </a:spcAft>
              <a:buClr>
                <a:srgbClr val="FFFFFF"/>
              </a:buClr>
              <a:buSzPts val="1900"/>
              <a:buChar char="-"/>
              <a:defRPr sz="2583" b="1"/>
            </a:lvl5pPr>
            <a:lvl6pPr marL="3730293" lvl="5" indent="-474922" algn="l">
              <a:lnSpc>
                <a:spcPct val="100000"/>
              </a:lnSpc>
              <a:spcBef>
                <a:spcPts val="2312"/>
              </a:spcBef>
              <a:spcAft>
                <a:spcPts val="0"/>
              </a:spcAft>
              <a:buClr>
                <a:srgbClr val="FFFFFF"/>
              </a:buClr>
              <a:buSzPts val="1900"/>
              <a:buChar char="-"/>
              <a:defRPr sz="2583" b="1"/>
            </a:lvl6pPr>
            <a:lvl7pPr marL="4352008" lvl="6" indent="-474922" algn="l">
              <a:lnSpc>
                <a:spcPct val="100000"/>
              </a:lnSpc>
              <a:spcBef>
                <a:spcPts val="2312"/>
              </a:spcBef>
              <a:spcAft>
                <a:spcPts val="0"/>
              </a:spcAft>
              <a:buClr>
                <a:srgbClr val="FFFFFF"/>
              </a:buClr>
              <a:buSzPts val="1900"/>
              <a:buChar char="-"/>
              <a:defRPr sz="2583" b="1"/>
            </a:lvl7pPr>
            <a:lvl8pPr marL="4973724" lvl="7" indent="-474922" algn="l">
              <a:lnSpc>
                <a:spcPct val="100000"/>
              </a:lnSpc>
              <a:spcBef>
                <a:spcPts val="2312"/>
              </a:spcBef>
              <a:spcAft>
                <a:spcPts val="0"/>
              </a:spcAft>
              <a:buClr>
                <a:srgbClr val="FFFFFF"/>
              </a:buClr>
              <a:buSzPts val="1900"/>
              <a:buChar char="-"/>
              <a:defRPr sz="2583" b="1"/>
            </a:lvl8pPr>
            <a:lvl9pPr marL="5595440" lvl="8" indent="-474922" algn="l">
              <a:lnSpc>
                <a:spcPct val="100000"/>
              </a:lnSpc>
              <a:spcBef>
                <a:spcPts val="2312"/>
              </a:spcBef>
              <a:spcAft>
                <a:spcPts val="0"/>
              </a:spcAft>
              <a:buClr>
                <a:srgbClr val="FFFFFF"/>
              </a:buClr>
              <a:buSzPts val="1900"/>
              <a:buChar char="-"/>
              <a:defRPr sz="2583" b="1"/>
            </a:lvl9pPr>
          </a:lstStyle>
          <a:p>
            <a:endParaRPr/>
          </a:p>
        </p:txBody>
      </p:sp>
      <p:sp>
        <p:nvSpPr>
          <p:cNvPr id="149" name="Google Shape;149;p36"/>
          <p:cNvSpPr txBox="1">
            <a:spLocks noGrp="1"/>
          </p:cNvSpPr>
          <p:nvPr>
            <p:ph type="body" idx="5"/>
          </p:nvPr>
        </p:nvSpPr>
        <p:spPr>
          <a:xfrm>
            <a:off x="8971527" y="3817196"/>
            <a:ext cx="2396714" cy="913021"/>
          </a:xfrm>
          <a:prstGeom prst="rect">
            <a:avLst/>
          </a:prstGeom>
          <a:noFill/>
          <a:ln>
            <a:noFill/>
          </a:ln>
        </p:spPr>
        <p:txBody>
          <a:bodyPr spcFirstLastPara="1" wrap="square" lIns="0" tIns="0" rIns="0" bIns="0" anchor="t" anchorCtr="0">
            <a:noAutofit/>
          </a:bodyPr>
          <a:lstStyle>
            <a:lvl1pPr marL="621716" lvl="0" indent="-431747" algn="l">
              <a:lnSpc>
                <a:spcPct val="100000"/>
              </a:lnSpc>
              <a:spcBef>
                <a:spcPts val="2312"/>
              </a:spcBef>
              <a:spcAft>
                <a:spcPts val="0"/>
              </a:spcAft>
              <a:buClr>
                <a:srgbClr val="FFFFFF"/>
              </a:buClr>
              <a:buSzPts val="1400"/>
              <a:buChar char="•"/>
              <a:defRPr sz="1904"/>
            </a:lvl1pPr>
            <a:lvl2pPr marL="1243431" lvl="1" indent="-431747" algn="l">
              <a:lnSpc>
                <a:spcPct val="100000"/>
              </a:lnSpc>
              <a:spcBef>
                <a:spcPts val="2312"/>
              </a:spcBef>
              <a:spcAft>
                <a:spcPts val="0"/>
              </a:spcAft>
              <a:buClr>
                <a:srgbClr val="FFFFFF"/>
              </a:buClr>
              <a:buSzPts val="1400"/>
              <a:buChar char="-"/>
              <a:defRPr sz="1904"/>
            </a:lvl2pPr>
            <a:lvl3pPr marL="1865146" lvl="2" indent="-431747" algn="l">
              <a:lnSpc>
                <a:spcPct val="100000"/>
              </a:lnSpc>
              <a:spcBef>
                <a:spcPts val="2312"/>
              </a:spcBef>
              <a:spcAft>
                <a:spcPts val="0"/>
              </a:spcAft>
              <a:buClr>
                <a:srgbClr val="FFFFFF"/>
              </a:buClr>
              <a:buSzPts val="1400"/>
              <a:buChar char="-"/>
              <a:defRPr sz="1904"/>
            </a:lvl3pPr>
            <a:lvl4pPr marL="2486862" lvl="3" indent="-431747" algn="l">
              <a:lnSpc>
                <a:spcPct val="100000"/>
              </a:lnSpc>
              <a:spcBef>
                <a:spcPts val="2312"/>
              </a:spcBef>
              <a:spcAft>
                <a:spcPts val="0"/>
              </a:spcAft>
              <a:buClr>
                <a:srgbClr val="FFFFFF"/>
              </a:buClr>
              <a:buSzPts val="1400"/>
              <a:buChar char="-"/>
              <a:defRPr sz="1904"/>
            </a:lvl4pPr>
            <a:lvl5pPr marL="3108578" lvl="4" indent="-431747" algn="l">
              <a:lnSpc>
                <a:spcPct val="100000"/>
              </a:lnSpc>
              <a:spcBef>
                <a:spcPts val="2312"/>
              </a:spcBef>
              <a:spcAft>
                <a:spcPts val="0"/>
              </a:spcAft>
              <a:buClr>
                <a:srgbClr val="FFFFFF"/>
              </a:buClr>
              <a:buSzPts val="1400"/>
              <a:buChar char="-"/>
              <a:defRPr sz="1904"/>
            </a:lvl5pPr>
            <a:lvl6pPr marL="3730293" lvl="5" indent="-431747" algn="l">
              <a:lnSpc>
                <a:spcPct val="100000"/>
              </a:lnSpc>
              <a:spcBef>
                <a:spcPts val="2312"/>
              </a:spcBef>
              <a:spcAft>
                <a:spcPts val="0"/>
              </a:spcAft>
              <a:buClr>
                <a:srgbClr val="FFFFFF"/>
              </a:buClr>
              <a:buSzPts val="1400"/>
              <a:buChar char="-"/>
              <a:defRPr sz="1904"/>
            </a:lvl6pPr>
            <a:lvl7pPr marL="4352008" lvl="6" indent="-431747" algn="l">
              <a:lnSpc>
                <a:spcPct val="100000"/>
              </a:lnSpc>
              <a:spcBef>
                <a:spcPts val="2312"/>
              </a:spcBef>
              <a:spcAft>
                <a:spcPts val="0"/>
              </a:spcAft>
              <a:buClr>
                <a:srgbClr val="FFFFFF"/>
              </a:buClr>
              <a:buSzPts val="1400"/>
              <a:buChar char="-"/>
              <a:defRPr sz="1904"/>
            </a:lvl7pPr>
            <a:lvl8pPr marL="4973724" lvl="7" indent="-431747" algn="l">
              <a:lnSpc>
                <a:spcPct val="100000"/>
              </a:lnSpc>
              <a:spcBef>
                <a:spcPts val="2312"/>
              </a:spcBef>
              <a:spcAft>
                <a:spcPts val="0"/>
              </a:spcAft>
              <a:buClr>
                <a:srgbClr val="FFFFFF"/>
              </a:buClr>
              <a:buSzPts val="1400"/>
              <a:buChar char="-"/>
              <a:defRPr sz="1904"/>
            </a:lvl8pPr>
            <a:lvl9pPr marL="5595440" lvl="8" indent="-431747" algn="l">
              <a:lnSpc>
                <a:spcPct val="100000"/>
              </a:lnSpc>
              <a:spcBef>
                <a:spcPts val="2312"/>
              </a:spcBef>
              <a:spcAft>
                <a:spcPts val="0"/>
              </a:spcAft>
              <a:buClr>
                <a:srgbClr val="FFFFFF"/>
              </a:buClr>
              <a:buSzPts val="1400"/>
              <a:buChar char="-"/>
              <a:defRPr sz="1904"/>
            </a:lvl9pPr>
          </a:lstStyle>
          <a:p>
            <a:endParaRPr/>
          </a:p>
        </p:txBody>
      </p:sp>
      <p:sp>
        <p:nvSpPr>
          <p:cNvPr id="150" name="Google Shape;150;p36"/>
          <p:cNvSpPr txBox="1">
            <a:spLocks noGrp="1"/>
          </p:cNvSpPr>
          <p:nvPr>
            <p:ph type="body" idx="6"/>
          </p:nvPr>
        </p:nvSpPr>
        <p:spPr>
          <a:xfrm>
            <a:off x="6477754" y="3817196"/>
            <a:ext cx="2396714" cy="913021"/>
          </a:xfrm>
          <a:prstGeom prst="rect">
            <a:avLst/>
          </a:prstGeom>
          <a:noFill/>
          <a:ln>
            <a:noFill/>
          </a:ln>
        </p:spPr>
        <p:txBody>
          <a:bodyPr spcFirstLastPara="1" wrap="square" lIns="0" tIns="0" rIns="0" bIns="0" anchor="t" anchorCtr="0">
            <a:noAutofit/>
          </a:bodyPr>
          <a:lstStyle>
            <a:lvl1pPr marL="621716" lvl="0" indent="-431747" algn="l">
              <a:lnSpc>
                <a:spcPct val="100000"/>
              </a:lnSpc>
              <a:spcBef>
                <a:spcPts val="2312"/>
              </a:spcBef>
              <a:spcAft>
                <a:spcPts val="0"/>
              </a:spcAft>
              <a:buClr>
                <a:srgbClr val="FFFFFF"/>
              </a:buClr>
              <a:buSzPts val="1400"/>
              <a:buChar char="•"/>
              <a:defRPr sz="1904"/>
            </a:lvl1pPr>
            <a:lvl2pPr marL="1243431" lvl="1" indent="-431747" algn="l">
              <a:lnSpc>
                <a:spcPct val="100000"/>
              </a:lnSpc>
              <a:spcBef>
                <a:spcPts val="2312"/>
              </a:spcBef>
              <a:spcAft>
                <a:spcPts val="0"/>
              </a:spcAft>
              <a:buClr>
                <a:srgbClr val="FFFFFF"/>
              </a:buClr>
              <a:buSzPts val="1400"/>
              <a:buChar char="-"/>
              <a:defRPr sz="1904"/>
            </a:lvl2pPr>
            <a:lvl3pPr marL="1865146" lvl="2" indent="-431747" algn="l">
              <a:lnSpc>
                <a:spcPct val="100000"/>
              </a:lnSpc>
              <a:spcBef>
                <a:spcPts val="2312"/>
              </a:spcBef>
              <a:spcAft>
                <a:spcPts val="0"/>
              </a:spcAft>
              <a:buClr>
                <a:srgbClr val="FFFFFF"/>
              </a:buClr>
              <a:buSzPts val="1400"/>
              <a:buChar char="-"/>
              <a:defRPr sz="1904"/>
            </a:lvl3pPr>
            <a:lvl4pPr marL="2486862" lvl="3" indent="-431747" algn="l">
              <a:lnSpc>
                <a:spcPct val="100000"/>
              </a:lnSpc>
              <a:spcBef>
                <a:spcPts val="2312"/>
              </a:spcBef>
              <a:spcAft>
                <a:spcPts val="0"/>
              </a:spcAft>
              <a:buClr>
                <a:srgbClr val="FFFFFF"/>
              </a:buClr>
              <a:buSzPts val="1400"/>
              <a:buChar char="-"/>
              <a:defRPr sz="1904"/>
            </a:lvl4pPr>
            <a:lvl5pPr marL="3108578" lvl="4" indent="-431747" algn="l">
              <a:lnSpc>
                <a:spcPct val="100000"/>
              </a:lnSpc>
              <a:spcBef>
                <a:spcPts val="2312"/>
              </a:spcBef>
              <a:spcAft>
                <a:spcPts val="0"/>
              </a:spcAft>
              <a:buClr>
                <a:srgbClr val="FFFFFF"/>
              </a:buClr>
              <a:buSzPts val="1400"/>
              <a:buChar char="-"/>
              <a:defRPr sz="1904"/>
            </a:lvl5pPr>
            <a:lvl6pPr marL="3730293" lvl="5" indent="-431747" algn="l">
              <a:lnSpc>
                <a:spcPct val="100000"/>
              </a:lnSpc>
              <a:spcBef>
                <a:spcPts val="2312"/>
              </a:spcBef>
              <a:spcAft>
                <a:spcPts val="0"/>
              </a:spcAft>
              <a:buClr>
                <a:srgbClr val="FFFFFF"/>
              </a:buClr>
              <a:buSzPts val="1400"/>
              <a:buChar char="-"/>
              <a:defRPr sz="1904"/>
            </a:lvl6pPr>
            <a:lvl7pPr marL="4352008" lvl="6" indent="-431747" algn="l">
              <a:lnSpc>
                <a:spcPct val="100000"/>
              </a:lnSpc>
              <a:spcBef>
                <a:spcPts val="2312"/>
              </a:spcBef>
              <a:spcAft>
                <a:spcPts val="0"/>
              </a:spcAft>
              <a:buClr>
                <a:srgbClr val="FFFFFF"/>
              </a:buClr>
              <a:buSzPts val="1400"/>
              <a:buChar char="-"/>
              <a:defRPr sz="1904"/>
            </a:lvl7pPr>
            <a:lvl8pPr marL="4973724" lvl="7" indent="-431747" algn="l">
              <a:lnSpc>
                <a:spcPct val="100000"/>
              </a:lnSpc>
              <a:spcBef>
                <a:spcPts val="2312"/>
              </a:spcBef>
              <a:spcAft>
                <a:spcPts val="0"/>
              </a:spcAft>
              <a:buClr>
                <a:srgbClr val="FFFFFF"/>
              </a:buClr>
              <a:buSzPts val="1400"/>
              <a:buChar char="-"/>
              <a:defRPr sz="1904"/>
            </a:lvl8pPr>
            <a:lvl9pPr marL="5595440" lvl="8" indent="-431747" algn="l">
              <a:lnSpc>
                <a:spcPct val="100000"/>
              </a:lnSpc>
              <a:spcBef>
                <a:spcPts val="2312"/>
              </a:spcBef>
              <a:spcAft>
                <a:spcPts val="0"/>
              </a:spcAft>
              <a:buClr>
                <a:srgbClr val="FFFFFF"/>
              </a:buClr>
              <a:buSzPts val="1400"/>
              <a:buChar char="-"/>
              <a:defRPr sz="1904"/>
            </a:lvl9pPr>
          </a:lstStyle>
          <a:p>
            <a:endParaRPr/>
          </a:p>
        </p:txBody>
      </p:sp>
      <p:sp>
        <p:nvSpPr>
          <p:cNvPr id="151" name="Google Shape;151;p36"/>
          <p:cNvSpPr txBox="1">
            <a:spLocks noGrp="1"/>
          </p:cNvSpPr>
          <p:nvPr>
            <p:ph type="title"/>
          </p:nvPr>
        </p:nvSpPr>
        <p:spPr>
          <a:xfrm>
            <a:off x="780316" y="195101"/>
            <a:ext cx="7960894" cy="1548219"/>
          </a:xfrm>
          <a:prstGeom prst="rect">
            <a:avLst/>
          </a:prstGeom>
          <a:noFill/>
          <a:ln>
            <a:noFill/>
          </a:ln>
        </p:spPr>
        <p:txBody>
          <a:bodyPr spcFirstLastPara="1" wrap="square" lIns="26775" tIns="26775" rIns="26775" bIns="26775" anchor="ctr" anchorCtr="0">
            <a:noAutofit/>
          </a:bodyPr>
          <a:lstStyle>
            <a:lvl1pPr lvl="0" algn="l">
              <a:lnSpc>
                <a:spcPct val="100000"/>
              </a:lnSpc>
              <a:spcBef>
                <a:spcPts val="0"/>
              </a:spcBef>
              <a:spcAft>
                <a:spcPts val="0"/>
              </a:spcAft>
              <a:buClr>
                <a:srgbClr val="FFFFFF"/>
              </a:buClr>
              <a:buSzPts val="4100"/>
              <a:buFont typeface="Helvetica Neue"/>
              <a:buNone/>
              <a:defRPr sz="5576"/>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sp>
        <p:nvSpPr>
          <p:cNvPr id="152" name="Google Shape;152;p36"/>
          <p:cNvSpPr/>
          <p:nvPr/>
        </p:nvSpPr>
        <p:spPr>
          <a:xfrm>
            <a:off x="999617" y="3370067"/>
            <a:ext cx="231756" cy="231723"/>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marL="0" lvl="0" indent="0" algn="l" rtl="0">
              <a:spcBef>
                <a:spcPts val="0"/>
              </a:spcBef>
              <a:spcAft>
                <a:spcPts val="0"/>
              </a:spcAft>
              <a:buNone/>
            </a:pPr>
            <a:endParaRPr sz="2400"/>
          </a:p>
        </p:txBody>
      </p:sp>
      <p:sp>
        <p:nvSpPr>
          <p:cNvPr id="153" name="Google Shape;153;p36"/>
          <p:cNvSpPr/>
          <p:nvPr/>
        </p:nvSpPr>
        <p:spPr>
          <a:xfrm>
            <a:off x="3692487" y="3412746"/>
            <a:ext cx="164840" cy="164817"/>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marL="0" lvl="0" indent="0" algn="l" rtl="0">
              <a:spcBef>
                <a:spcPts val="0"/>
              </a:spcBef>
              <a:spcAft>
                <a:spcPts val="0"/>
              </a:spcAft>
              <a:buNone/>
            </a:pPr>
            <a:endParaRPr sz="2400"/>
          </a:p>
        </p:txBody>
      </p:sp>
      <p:sp>
        <p:nvSpPr>
          <p:cNvPr id="154" name="Google Shape;154;p36"/>
          <p:cNvSpPr/>
          <p:nvPr/>
        </p:nvSpPr>
        <p:spPr>
          <a:xfrm>
            <a:off x="6412966" y="3412746"/>
            <a:ext cx="164840" cy="164817"/>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marL="0" lvl="0" indent="0" algn="l" rtl="0">
              <a:spcBef>
                <a:spcPts val="0"/>
              </a:spcBef>
              <a:spcAft>
                <a:spcPts val="0"/>
              </a:spcAft>
              <a:buNone/>
            </a:pPr>
            <a:endParaRPr sz="2400"/>
          </a:p>
        </p:txBody>
      </p:sp>
      <p:sp>
        <p:nvSpPr>
          <p:cNvPr id="155" name="Google Shape;155;p36"/>
          <p:cNvSpPr/>
          <p:nvPr/>
        </p:nvSpPr>
        <p:spPr>
          <a:xfrm>
            <a:off x="9133445" y="3412746"/>
            <a:ext cx="164840" cy="164817"/>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754058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1-welcome">
  <p:cSld name="1-welcome">
    <p:spTree>
      <p:nvGrpSpPr>
        <p:cNvPr id="1" name="Shape 156"/>
        <p:cNvGrpSpPr/>
        <p:nvPr/>
      </p:nvGrpSpPr>
      <p:grpSpPr>
        <a:xfrm>
          <a:off x="0" y="0"/>
          <a:ext cx="0" cy="0"/>
          <a:chOff x="0" y="0"/>
          <a:chExt cx="0" cy="0"/>
        </a:xfrm>
      </p:grpSpPr>
      <p:sp>
        <p:nvSpPr>
          <p:cNvPr id="157" name="Google Shape;157;p37"/>
          <p:cNvSpPr txBox="1">
            <a:spLocks noGrp="1"/>
          </p:cNvSpPr>
          <p:nvPr>
            <p:ph type="body" idx="1"/>
          </p:nvPr>
        </p:nvSpPr>
        <p:spPr>
          <a:xfrm>
            <a:off x="2258791" y="151898"/>
            <a:ext cx="7918868" cy="997877"/>
          </a:xfrm>
          <a:prstGeom prst="rect">
            <a:avLst/>
          </a:prstGeom>
          <a:noFill/>
          <a:ln>
            <a:noFill/>
          </a:ln>
        </p:spPr>
        <p:txBody>
          <a:bodyPr spcFirstLastPara="1" wrap="square" lIns="19050" tIns="19050" rIns="19050" bIns="19050" anchor="ctr" anchorCtr="0">
            <a:noAutofit/>
          </a:bodyPr>
          <a:lstStyle>
            <a:lvl1pPr marL="621716" lvl="0" indent="-310857" algn="ctr">
              <a:lnSpc>
                <a:spcPct val="150000"/>
              </a:lnSpc>
              <a:spcBef>
                <a:spcPts val="816"/>
              </a:spcBef>
              <a:spcAft>
                <a:spcPts val="0"/>
              </a:spcAft>
              <a:buClr>
                <a:srgbClr val="FFFFFF"/>
              </a:buClr>
              <a:buSzPts val="3800"/>
              <a:buFont typeface="Helvetica Neue"/>
              <a:buNone/>
              <a:defRPr sz="5168" b="1"/>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158" name="Google Shape;158;p37"/>
          <p:cNvSpPr>
            <a:spLocks noGrp="1"/>
          </p:cNvSpPr>
          <p:nvPr>
            <p:ph type="pic" idx="2"/>
          </p:nvPr>
        </p:nvSpPr>
        <p:spPr>
          <a:xfrm>
            <a:off x="2704565" y="1452920"/>
            <a:ext cx="7027343" cy="4088605"/>
          </a:xfrm>
          <a:prstGeom prst="rect">
            <a:avLst/>
          </a:prstGeom>
          <a:noFill/>
          <a:ln w="38100" cap="flat" cmpd="sng">
            <a:solidFill>
              <a:srgbClr val="F3F7F5"/>
            </a:solidFill>
            <a:prstDash val="solid"/>
            <a:round/>
            <a:headEnd type="none" w="sm" len="sm"/>
            <a:tailEnd type="none" w="sm" len="sm"/>
          </a:ln>
        </p:spPr>
        <p:txBody>
          <a:bodyPr spcFirstLastPara="1" wrap="square" lIns="34275" tIns="17150" rIns="34275" bIns="17150" anchor="t" anchorCtr="0">
            <a:noAutofit/>
          </a:bodyPr>
          <a:lstStyle>
            <a:lvl1pPr marR="0" lvl="0"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9pPr>
          </a:lstStyle>
          <a:p>
            <a:endParaRPr/>
          </a:p>
        </p:txBody>
      </p:sp>
      <p:pic>
        <p:nvPicPr>
          <p:cNvPr id="159" name="Google Shape;159;p37" descr="confetti-depth-003.png"/>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12436475" cy="6994525"/>
          </a:xfrm>
          <a:prstGeom prst="rect">
            <a:avLst/>
          </a:prstGeom>
          <a:noFill/>
          <a:ln>
            <a:noFill/>
          </a:ln>
        </p:spPr>
      </p:pic>
    </p:spTree>
    <p:extLst>
      <p:ext uri="{BB962C8B-B14F-4D97-AF65-F5344CB8AC3E}">
        <p14:creationId xmlns:p14="http://schemas.microsoft.com/office/powerpoint/2010/main" val="2124206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Featured Speaker 3up">
  <p:cSld name="Featured Speaker 3up">
    <p:spTree>
      <p:nvGrpSpPr>
        <p:cNvPr id="1" name="Shape 160"/>
        <p:cNvGrpSpPr/>
        <p:nvPr/>
      </p:nvGrpSpPr>
      <p:grpSpPr>
        <a:xfrm>
          <a:off x="0" y="0"/>
          <a:ext cx="0" cy="0"/>
          <a:chOff x="0" y="0"/>
          <a:chExt cx="0" cy="0"/>
        </a:xfrm>
      </p:grpSpPr>
      <p:sp>
        <p:nvSpPr>
          <p:cNvPr id="161" name="Google Shape;161;p38"/>
          <p:cNvSpPr txBox="1">
            <a:spLocks noGrp="1"/>
          </p:cNvSpPr>
          <p:nvPr>
            <p:ph type="title"/>
          </p:nvPr>
        </p:nvSpPr>
        <p:spPr>
          <a:xfrm>
            <a:off x="1298425" y="4371579"/>
            <a:ext cx="2637447" cy="76901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FFFFFF"/>
              </a:buClr>
              <a:buSzPts val="2600"/>
              <a:buFont typeface="Helvetica Neue"/>
              <a:buNone/>
              <a:defRPr sz="3536"/>
            </a:lvl1pPr>
            <a:lvl2pPr lvl="1" algn="l">
              <a:lnSpc>
                <a:spcPct val="100000"/>
              </a:lnSpc>
              <a:spcBef>
                <a:spcPts val="0"/>
              </a:spcBef>
              <a:spcAft>
                <a:spcPts val="0"/>
              </a:spcAft>
              <a:buClr>
                <a:srgbClr val="FFFFFF"/>
              </a:buClr>
              <a:buSzPts val="2600"/>
              <a:buNone/>
              <a:defRPr sz="3536"/>
            </a:lvl2pPr>
            <a:lvl3pPr lvl="2" algn="l">
              <a:lnSpc>
                <a:spcPct val="100000"/>
              </a:lnSpc>
              <a:spcBef>
                <a:spcPts val="0"/>
              </a:spcBef>
              <a:spcAft>
                <a:spcPts val="0"/>
              </a:spcAft>
              <a:buClr>
                <a:srgbClr val="FFFFFF"/>
              </a:buClr>
              <a:buSzPts val="2600"/>
              <a:buNone/>
              <a:defRPr sz="3536"/>
            </a:lvl3pPr>
            <a:lvl4pPr lvl="3" algn="l">
              <a:lnSpc>
                <a:spcPct val="100000"/>
              </a:lnSpc>
              <a:spcBef>
                <a:spcPts val="0"/>
              </a:spcBef>
              <a:spcAft>
                <a:spcPts val="0"/>
              </a:spcAft>
              <a:buClr>
                <a:srgbClr val="FFFFFF"/>
              </a:buClr>
              <a:buSzPts val="2600"/>
              <a:buNone/>
              <a:defRPr sz="3536"/>
            </a:lvl4pPr>
            <a:lvl5pPr lvl="4" algn="l">
              <a:lnSpc>
                <a:spcPct val="100000"/>
              </a:lnSpc>
              <a:spcBef>
                <a:spcPts val="0"/>
              </a:spcBef>
              <a:spcAft>
                <a:spcPts val="0"/>
              </a:spcAft>
              <a:buClr>
                <a:srgbClr val="FFFFFF"/>
              </a:buClr>
              <a:buSzPts val="2600"/>
              <a:buNone/>
              <a:defRPr sz="3536"/>
            </a:lvl5pPr>
            <a:lvl6pPr lvl="5" algn="l">
              <a:lnSpc>
                <a:spcPct val="100000"/>
              </a:lnSpc>
              <a:spcBef>
                <a:spcPts val="0"/>
              </a:spcBef>
              <a:spcAft>
                <a:spcPts val="0"/>
              </a:spcAft>
              <a:buClr>
                <a:srgbClr val="FFFFFF"/>
              </a:buClr>
              <a:buSzPts val="2600"/>
              <a:buNone/>
              <a:defRPr sz="3536"/>
            </a:lvl6pPr>
            <a:lvl7pPr lvl="6" algn="l">
              <a:lnSpc>
                <a:spcPct val="100000"/>
              </a:lnSpc>
              <a:spcBef>
                <a:spcPts val="0"/>
              </a:spcBef>
              <a:spcAft>
                <a:spcPts val="0"/>
              </a:spcAft>
              <a:buClr>
                <a:srgbClr val="FFFFFF"/>
              </a:buClr>
              <a:buSzPts val="2600"/>
              <a:buNone/>
              <a:defRPr sz="3536"/>
            </a:lvl7pPr>
            <a:lvl8pPr lvl="7" algn="l">
              <a:lnSpc>
                <a:spcPct val="100000"/>
              </a:lnSpc>
              <a:spcBef>
                <a:spcPts val="0"/>
              </a:spcBef>
              <a:spcAft>
                <a:spcPts val="0"/>
              </a:spcAft>
              <a:buClr>
                <a:srgbClr val="FFFFFF"/>
              </a:buClr>
              <a:buSzPts val="2600"/>
              <a:buNone/>
              <a:defRPr sz="3536"/>
            </a:lvl8pPr>
            <a:lvl9pPr lvl="8" algn="l">
              <a:lnSpc>
                <a:spcPct val="100000"/>
              </a:lnSpc>
              <a:spcBef>
                <a:spcPts val="0"/>
              </a:spcBef>
              <a:spcAft>
                <a:spcPts val="0"/>
              </a:spcAft>
              <a:buClr>
                <a:srgbClr val="FFFFFF"/>
              </a:buClr>
              <a:buSzPts val="2600"/>
              <a:buNone/>
              <a:defRPr sz="3536"/>
            </a:lvl9pPr>
          </a:lstStyle>
          <a:p>
            <a:endParaRPr/>
          </a:p>
        </p:txBody>
      </p:sp>
      <p:pic>
        <p:nvPicPr>
          <p:cNvPr id="162" name="Google Shape;162;p38"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
        <p:nvSpPr>
          <p:cNvPr id="163" name="Google Shape;163;p38"/>
          <p:cNvSpPr txBox="1">
            <a:spLocks noGrp="1"/>
          </p:cNvSpPr>
          <p:nvPr>
            <p:ph type="body" idx="1"/>
          </p:nvPr>
        </p:nvSpPr>
        <p:spPr>
          <a:xfrm>
            <a:off x="857031" y="5245894"/>
            <a:ext cx="3389429" cy="874265"/>
          </a:xfrm>
          <a:prstGeom prst="rect">
            <a:avLst/>
          </a:prstGeom>
          <a:noFill/>
          <a:ln>
            <a:noFill/>
          </a:ln>
        </p:spPr>
        <p:txBody>
          <a:bodyPr spcFirstLastPara="1" wrap="square" lIns="0" tIns="0" rIns="0" bIns="0" anchor="t" anchorCtr="0">
            <a:noAutofit/>
          </a:bodyPr>
          <a:lstStyle>
            <a:lvl1pPr marL="621716" lvl="0" indent="-310857" algn="ctr">
              <a:lnSpc>
                <a:spcPct val="100000"/>
              </a:lnSpc>
              <a:spcBef>
                <a:spcPts val="0"/>
              </a:spcBef>
              <a:spcAft>
                <a:spcPts val="0"/>
              </a:spcAft>
              <a:buClr>
                <a:srgbClr val="999999"/>
              </a:buClr>
              <a:buSzPts val="1000"/>
              <a:buFont typeface="Helvetica Neue"/>
              <a:buNone/>
              <a:defRPr sz="1360" b="1">
                <a:solidFill>
                  <a:srgbClr val="999999"/>
                </a:solidFill>
              </a:defRPr>
            </a:lvl1pPr>
            <a:lvl2pPr marL="1243431" lvl="1" indent="-310857" algn="ctr">
              <a:lnSpc>
                <a:spcPct val="100000"/>
              </a:lnSpc>
              <a:spcBef>
                <a:spcPts val="0"/>
              </a:spcBef>
              <a:spcAft>
                <a:spcPts val="0"/>
              </a:spcAft>
              <a:buClr>
                <a:srgbClr val="999999"/>
              </a:buClr>
              <a:buSzPts val="1000"/>
              <a:buFont typeface="Helvetica Neue"/>
              <a:buNone/>
              <a:defRPr sz="1360" b="1">
                <a:solidFill>
                  <a:srgbClr val="999999"/>
                </a:solidFill>
              </a:defRPr>
            </a:lvl2pPr>
            <a:lvl3pPr marL="1865146" lvl="2" indent="-310857" algn="ctr">
              <a:lnSpc>
                <a:spcPct val="100000"/>
              </a:lnSpc>
              <a:spcBef>
                <a:spcPts val="0"/>
              </a:spcBef>
              <a:spcAft>
                <a:spcPts val="0"/>
              </a:spcAft>
              <a:buClr>
                <a:srgbClr val="999999"/>
              </a:buClr>
              <a:buSzPts val="1000"/>
              <a:buFont typeface="Helvetica Neue"/>
              <a:buNone/>
              <a:defRPr sz="1360" b="1">
                <a:solidFill>
                  <a:srgbClr val="999999"/>
                </a:solidFill>
              </a:defRPr>
            </a:lvl3pPr>
            <a:lvl4pPr marL="2486862" lvl="3" indent="-310857" algn="ctr">
              <a:lnSpc>
                <a:spcPct val="100000"/>
              </a:lnSpc>
              <a:spcBef>
                <a:spcPts val="0"/>
              </a:spcBef>
              <a:spcAft>
                <a:spcPts val="0"/>
              </a:spcAft>
              <a:buClr>
                <a:srgbClr val="999999"/>
              </a:buClr>
              <a:buSzPts val="1000"/>
              <a:buFont typeface="Helvetica Neue"/>
              <a:buNone/>
              <a:defRPr sz="1360" b="1">
                <a:solidFill>
                  <a:srgbClr val="999999"/>
                </a:solidFill>
              </a:defRPr>
            </a:lvl4pPr>
            <a:lvl5pPr marL="3108578" lvl="4" indent="-310857" algn="ctr">
              <a:lnSpc>
                <a:spcPct val="100000"/>
              </a:lnSpc>
              <a:spcBef>
                <a:spcPts val="0"/>
              </a:spcBef>
              <a:spcAft>
                <a:spcPts val="0"/>
              </a:spcAft>
              <a:buClr>
                <a:srgbClr val="999999"/>
              </a:buClr>
              <a:buSzPts val="1000"/>
              <a:buFont typeface="Helvetica Neue"/>
              <a:buNone/>
              <a:defRPr sz="1360" b="1">
                <a:solidFill>
                  <a:srgbClr val="999999"/>
                </a:solidFill>
              </a:defRPr>
            </a:lvl5pPr>
            <a:lvl6pPr marL="3730293" lvl="5" indent="-397207" algn="l">
              <a:lnSpc>
                <a:spcPct val="100000"/>
              </a:lnSpc>
              <a:spcBef>
                <a:spcPts val="2312"/>
              </a:spcBef>
              <a:spcAft>
                <a:spcPts val="0"/>
              </a:spcAft>
              <a:buClr>
                <a:srgbClr val="999999"/>
              </a:buClr>
              <a:buSzPts val="1000"/>
              <a:buChar char="-"/>
              <a:defRPr sz="1360" b="1">
                <a:solidFill>
                  <a:srgbClr val="999999"/>
                </a:solidFill>
              </a:defRPr>
            </a:lvl6pPr>
            <a:lvl7pPr marL="4352008" lvl="6" indent="-397207" algn="l">
              <a:lnSpc>
                <a:spcPct val="100000"/>
              </a:lnSpc>
              <a:spcBef>
                <a:spcPts val="2312"/>
              </a:spcBef>
              <a:spcAft>
                <a:spcPts val="0"/>
              </a:spcAft>
              <a:buClr>
                <a:srgbClr val="999999"/>
              </a:buClr>
              <a:buSzPts val="1000"/>
              <a:buChar char="-"/>
              <a:defRPr sz="1360" b="1">
                <a:solidFill>
                  <a:srgbClr val="999999"/>
                </a:solidFill>
              </a:defRPr>
            </a:lvl7pPr>
            <a:lvl8pPr marL="4973724" lvl="7" indent="-397207" algn="l">
              <a:lnSpc>
                <a:spcPct val="100000"/>
              </a:lnSpc>
              <a:spcBef>
                <a:spcPts val="2312"/>
              </a:spcBef>
              <a:spcAft>
                <a:spcPts val="0"/>
              </a:spcAft>
              <a:buClr>
                <a:srgbClr val="999999"/>
              </a:buClr>
              <a:buSzPts val="1000"/>
              <a:buChar char="-"/>
              <a:defRPr sz="1360" b="1">
                <a:solidFill>
                  <a:srgbClr val="999999"/>
                </a:solidFill>
              </a:defRPr>
            </a:lvl8pPr>
            <a:lvl9pPr marL="5595440" lvl="8" indent="-397207" algn="l">
              <a:lnSpc>
                <a:spcPct val="100000"/>
              </a:lnSpc>
              <a:spcBef>
                <a:spcPts val="2312"/>
              </a:spcBef>
              <a:spcAft>
                <a:spcPts val="0"/>
              </a:spcAft>
              <a:buClr>
                <a:srgbClr val="999999"/>
              </a:buClr>
              <a:buSzPts val="1000"/>
              <a:buChar char="-"/>
              <a:defRPr sz="1360" b="1">
                <a:solidFill>
                  <a:srgbClr val="999999"/>
                </a:solidFill>
              </a:defRPr>
            </a:lvl9pPr>
          </a:lstStyle>
          <a:p>
            <a:endParaRPr/>
          </a:p>
        </p:txBody>
      </p:sp>
      <p:sp>
        <p:nvSpPr>
          <p:cNvPr id="164" name="Google Shape;164;p38"/>
          <p:cNvSpPr txBox="1">
            <a:spLocks noGrp="1"/>
          </p:cNvSpPr>
          <p:nvPr>
            <p:ph type="title" idx="2"/>
          </p:nvPr>
        </p:nvSpPr>
        <p:spPr>
          <a:xfrm>
            <a:off x="4964900" y="4371579"/>
            <a:ext cx="2637447" cy="76901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FFFFFF"/>
              </a:buClr>
              <a:buSzPts val="2600"/>
              <a:buFont typeface="Helvetica Neue"/>
              <a:buNone/>
              <a:defRPr sz="3536"/>
            </a:lvl1pPr>
            <a:lvl2pPr lvl="1" algn="l" rtl="0">
              <a:lnSpc>
                <a:spcPct val="100000"/>
              </a:lnSpc>
              <a:spcBef>
                <a:spcPts val="0"/>
              </a:spcBef>
              <a:spcAft>
                <a:spcPts val="0"/>
              </a:spcAft>
              <a:buClr>
                <a:srgbClr val="FFFFFF"/>
              </a:buClr>
              <a:buSzPts val="2600"/>
              <a:buNone/>
              <a:defRPr sz="3536"/>
            </a:lvl2pPr>
            <a:lvl3pPr lvl="2" algn="l" rtl="0">
              <a:lnSpc>
                <a:spcPct val="100000"/>
              </a:lnSpc>
              <a:spcBef>
                <a:spcPts val="0"/>
              </a:spcBef>
              <a:spcAft>
                <a:spcPts val="0"/>
              </a:spcAft>
              <a:buClr>
                <a:srgbClr val="FFFFFF"/>
              </a:buClr>
              <a:buSzPts val="2600"/>
              <a:buNone/>
              <a:defRPr sz="3536"/>
            </a:lvl3pPr>
            <a:lvl4pPr lvl="3" algn="l" rtl="0">
              <a:lnSpc>
                <a:spcPct val="100000"/>
              </a:lnSpc>
              <a:spcBef>
                <a:spcPts val="0"/>
              </a:spcBef>
              <a:spcAft>
                <a:spcPts val="0"/>
              </a:spcAft>
              <a:buClr>
                <a:srgbClr val="FFFFFF"/>
              </a:buClr>
              <a:buSzPts val="2600"/>
              <a:buNone/>
              <a:defRPr sz="3536"/>
            </a:lvl4pPr>
            <a:lvl5pPr lvl="4" algn="l" rtl="0">
              <a:lnSpc>
                <a:spcPct val="100000"/>
              </a:lnSpc>
              <a:spcBef>
                <a:spcPts val="0"/>
              </a:spcBef>
              <a:spcAft>
                <a:spcPts val="0"/>
              </a:spcAft>
              <a:buClr>
                <a:srgbClr val="FFFFFF"/>
              </a:buClr>
              <a:buSzPts val="2600"/>
              <a:buNone/>
              <a:defRPr sz="3536"/>
            </a:lvl5pPr>
            <a:lvl6pPr lvl="5" algn="l" rtl="0">
              <a:lnSpc>
                <a:spcPct val="100000"/>
              </a:lnSpc>
              <a:spcBef>
                <a:spcPts val="0"/>
              </a:spcBef>
              <a:spcAft>
                <a:spcPts val="0"/>
              </a:spcAft>
              <a:buClr>
                <a:srgbClr val="FFFFFF"/>
              </a:buClr>
              <a:buSzPts val="2600"/>
              <a:buNone/>
              <a:defRPr sz="3536"/>
            </a:lvl6pPr>
            <a:lvl7pPr lvl="6" algn="l" rtl="0">
              <a:lnSpc>
                <a:spcPct val="100000"/>
              </a:lnSpc>
              <a:spcBef>
                <a:spcPts val="0"/>
              </a:spcBef>
              <a:spcAft>
                <a:spcPts val="0"/>
              </a:spcAft>
              <a:buClr>
                <a:srgbClr val="FFFFFF"/>
              </a:buClr>
              <a:buSzPts val="2600"/>
              <a:buNone/>
              <a:defRPr sz="3536"/>
            </a:lvl7pPr>
            <a:lvl8pPr lvl="7" algn="l" rtl="0">
              <a:lnSpc>
                <a:spcPct val="100000"/>
              </a:lnSpc>
              <a:spcBef>
                <a:spcPts val="0"/>
              </a:spcBef>
              <a:spcAft>
                <a:spcPts val="0"/>
              </a:spcAft>
              <a:buClr>
                <a:srgbClr val="FFFFFF"/>
              </a:buClr>
              <a:buSzPts val="2600"/>
              <a:buNone/>
              <a:defRPr sz="3536"/>
            </a:lvl8pPr>
            <a:lvl9pPr lvl="8" algn="l" rtl="0">
              <a:lnSpc>
                <a:spcPct val="100000"/>
              </a:lnSpc>
              <a:spcBef>
                <a:spcPts val="0"/>
              </a:spcBef>
              <a:spcAft>
                <a:spcPts val="0"/>
              </a:spcAft>
              <a:buClr>
                <a:srgbClr val="FFFFFF"/>
              </a:buClr>
              <a:buSzPts val="2600"/>
              <a:buNone/>
              <a:defRPr sz="3536"/>
            </a:lvl9pPr>
          </a:lstStyle>
          <a:p>
            <a:endParaRPr/>
          </a:p>
        </p:txBody>
      </p:sp>
      <p:sp>
        <p:nvSpPr>
          <p:cNvPr id="165" name="Google Shape;165;p38"/>
          <p:cNvSpPr txBox="1">
            <a:spLocks noGrp="1"/>
          </p:cNvSpPr>
          <p:nvPr>
            <p:ph type="body" idx="3"/>
          </p:nvPr>
        </p:nvSpPr>
        <p:spPr>
          <a:xfrm>
            <a:off x="4523507" y="5245894"/>
            <a:ext cx="3389429" cy="874265"/>
          </a:xfrm>
          <a:prstGeom prst="rect">
            <a:avLst/>
          </a:prstGeom>
          <a:noFill/>
          <a:ln>
            <a:noFill/>
          </a:ln>
        </p:spPr>
        <p:txBody>
          <a:bodyPr spcFirstLastPara="1" wrap="square" lIns="0" tIns="0" rIns="0" bIns="0" anchor="t" anchorCtr="0">
            <a:noAutofit/>
          </a:bodyPr>
          <a:lstStyle>
            <a:lvl1pPr marL="621716" lvl="0" indent="-310857" algn="ctr" rtl="0">
              <a:lnSpc>
                <a:spcPct val="100000"/>
              </a:lnSpc>
              <a:spcBef>
                <a:spcPts val="0"/>
              </a:spcBef>
              <a:spcAft>
                <a:spcPts val="0"/>
              </a:spcAft>
              <a:buClr>
                <a:srgbClr val="999999"/>
              </a:buClr>
              <a:buSzPts val="1000"/>
              <a:buFont typeface="Helvetica Neue"/>
              <a:buNone/>
              <a:defRPr sz="1360" b="1">
                <a:solidFill>
                  <a:srgbClr val="999999"/>
                </a:solidFill>
              </a:defRPr>
            </a:lvl1pPr>
            <a:lvl2pPr marL="1243431" lvl="1" indent="-310857" algn="ctr" rtl="0">
              <a:lnSpc>
                <a:spcPct val="100000"/>
              </a:lnSpc>
              <a:spcBef>
                <a:spcPts val="0"/>
              </a:spcBef>
              <a:spcAft>
                <a:spcPts val="0"/>
              </a:spcAft>
              <a:buClr>
                <a:srgbClr val="999999"/>
              </a:buClr>
              <a:buSzPts val="1000"/>
              <a:buFont typeface="Helvetica Neue"/>
              <a:buNone/>
              <a:defRPr sz="1360" b="1">
                <a:solidFill>
                  <a:srgbClr val="999999"/>
                </a:solidFill>
              </a:defRPr>
            </a:lvl2pPr>
            <a:lvl3pPr marL="1865146" lvl="2" indent="-310857" algn="ctr" rtl="0">
              <a:lnSpc>
                <a:spcPct val="100000"/>
              </a:lnSpc>
              <a:spcBef>
                <a:spcPts val="0"/>
              </a:spcBef>
              <a:spcAft>
                <a:spcPts val="0"/>
              </a:spcAft>
              <a:buClr>
                <a:srgbClr val="999999"/>
              </a:buClr>
              <a:buSzPts val="1000"/>
              <a:buFont typeface="Helvetica Neue"/>
              <a:buNone/>
              <a:defRPr sz="1360" b="1">
                <a:solidFill>
                  <a:srgbClr val="999999"/>
                </a:solidFill>
              </a:defRPr>
            </a:lvl3pPr>
            <a:lvl4pPr marL="2486862" lvl="3" indent="-310857" algn="ctr" rtl="0">
              <a:lnSpc>
                <a:spcPct val="100000"/>
              </a:lnSpc>
              <a:spcBef>
                <a:spcPts val="0"/>
              </a:spcBef>
              <a:spcAft>
                <a:spcPts val="0"/>
              </a:spcAft>
              <a:buClr>
                <a:srgbClr val="999999"/>
              </a:buClr>
              <a:buSzPts val="1000"/>
              <a:buFont typeface="Helvetica Neue"/>
              <a:buNone/>
              <a:defRPr sz="1360" b="1">
                <a:solidFill>
                  <a:srgbClr val="999999"/>
                </a:solidFill>
              </a:defRPr>
            </a:lvl4pPr>
            <a:lvl5pPr marL="3108578" lvl="4" indent="-310857" algn="ctr" rtl="0">
              <a:lnSpc>
                <a:spcPct val="100000"/>
              </a:lnSpc>
              <a:spcBef>
                <a:spcPts val="0"/>
              </a:spcBef>
              <a:spcAft>
                <a:spcPts val="0"/>
              </a:spcAft>
              <a:buClr>
                <a:srgbClr val="999999"/>
              </a:buClr>
              <a:buSzPts val="1000"/>
              <a:buFont typeface="Helvetica Neue"/>
              <a:buNone/>
              <a:defRPr sz="1360" b="1">
                <a:solidFill>
                  <a:srgbClr val="999999"/>
                </a:solidFill>
              </a:defRPr>
            </a:lvl5pPr>
            <a:lvl6pPr marL="3730293" lvl="5" indent="-397207" algn="l" rtl="0">
              <a:lnSpc>
                <a:spcPct val="100000"/>
              </a:lnSpc>
              <a:spcBef>
                <a:spcPts val="2312"/>
              </a:spcBef>
              <a:spcAft>
                <a:spcPts val="0"/>
              </a:spcAft>
              <a:buClr>
                <a:srgbClr val="999999"/>
              </a:buClr>
              <a:buSzPts val="1000"/>
              <a:buChar char="-"/>
              <a:defRPr sz="1360" b="1">
                <a:solidFill>
                  <a:srgbClr val="999999"/>
                </a:solidFill>
              </a:defRPr>
            </a:lvl6pPr>
            <a:lvl7pPr marL="4352008" lvl="6" indent="-397207" algn="l" rtl="0">
              <a:lnSpc>
                <a:spcPct val="100000"/>
              </a:lnSpc>
              <a:spcBef>
                <a:spcPts val="2312"/>
              </a:spcBef>
              <a:spcAft>
                <a:spcPts val="0"/>
              </a:spcAft>
              <a:buClr>
                <a:srgbClr val="999999"/>
              </a:buClr>
              <a:buSzPts val="1000"/>
              <a:buChar char="-"/>
              <a:defRPr sz="1360" b="1">
                <a:solidFill>
                  <a:srgbClr val="999999"/>
                </a:solidFill>
              </a:defRPr>
            </a:lvl7pPr>
            <a:lvl8pPr marL="4973724" lvl="7" indent="-397207" algn="l" rtl="0">
              <a:lnSpc>
                <a:spcPct val="100000"/>
              </a:lnSpc>
              <a:spcBef>
                <a:spcPts val="2312"/>
              </a:spcBef>
              <a:spcAft>
                <a:spcPts val="0"/>
              </a:spcAft>
              <a:buClr>
                <a:srgbClr val="999999"/>
              </a:buClr>
              <a:buSzPts val="1000"/>
              <a:buChar char="-"/>
              <a:defRPr sz="1360" b="1">
                <a:solidFill>
                  <a:srgbClr val="999999"/>
                </a:solidFill>
              </a:defRPr>
            </a:lvl8pPr>
            <a:lvl9pPr marL="5595440" lvl="8" indent="-397207" algn="l" rtl="0">
              <a:lnSpc>
                <a:spcPct val="100000"/>
              </a:lnSpc>
              <a:spcBef>
                <a:spcPts val="2312"/>
              </a:spcBef>
              <a:spcAft>
                <a:spcPts val="0"/>
              </a:spcAft>
              <a:buClr>
                <a:srgbClr val="999999"/>
              </a:buClr>
              <a:buSzPts val="1000"/>
              <a:buChar char="-"/>
              <a:defRPr sz="1360" b="1">
                <a:solidFill>
                  <a:srgbClr val="999999"/>
                </a:solidFill>
              </a:defRPr>
            </a:lvl9pPr>
          </a:lstStyle>
          <a:p>
            <a:endParaRPr/>
          </a:p>
        </p:txBody>
      </p:sp>
      <p:sp>
        <p:nvSpPr>
          <p:cNvPr id="166" name="Google Shape;166;p38"/>
          <p:cNvSpPr txBox="1">
            <a:spLocks noGrp="1"/>
          </p:cNvSpPr>
          <p:nvPr>
            <p:ph type="title" idx="4"/>
          </p:nvPr>
        </p:nvSpPr>
        <p:spPr>
          <a:xfrm>
            <a:off x="8941981" y="4371579"/>
            <a:ext cx="2637447" cy="76901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FFFFFF"/>
              </a:buClr>
              <a:buSzPts val="2600"/>
              <a:buFont typeface="Helvetica Neue"/>
              <a:buNone/>
              <a:defRPr sz="3536"/>
            </a:lvl1pPr>
            <a:lvl2pPr lvl="1" algn="l" rtl="0">
              <a:lnSpc>
                <a:spcPct val="100000"/>
              </a:lnSpc>
              <a:spcBef>
                <a:spcPts val="0"/>
              </a:spcBef>
              <a:spcAft>
                <a:spcPts val="0"/>
              </a:spcAft>
              <a:buClr>
                <a:srgbClr val="FFFFFF"/>
              </a:buClr>
              <a:buSzPts val="2600"/>
              <a:buNone/>
              <a:defRPr sz="3536"/>
            </a:lvl2pPr>
            <a:lvl3pPr lvl="2" algn="l" rtl="0">
              <a:lnSpc>
                <a:spcPct val="100000"/>
              </a:lnSpc>
              <a:spcBef>
                <a:spcPts val="0"/>
              </a:spcBef>
              <a:spcAft>
                <a:spcPts val="0"/>
              </a:spcAft>
              <a:buClr>
                <a:srgbClr val="FFFFFF"/>
              </a:buClr>
              <a:buSzPts val="2600"/>
              <a:buNone/>
              <a:defRPr sz="3536"/>
            </a:lvl3pPr>
            <a:lvl4pPr lvl="3" algn="l" rtl="0">
              <a:lnSpc>
                <a:spcPct val="100000"/>
              </a:lnSpc>
              <a:spcBef>
                <a:spcPts val="0"/>
              </a:spcBef>
              <a:spcAft>
                <a:spcPts val="0"/>
              </a:spcAft>
              <a:buClr>
                <a:srgbClr val="FFFFFF"/>
              </a:buClr>
              <a:buSzPts val="2600"/>
              <a:buNone/>
              <a:defRPr sz="3536"/>
            </a:lvl4pPr>
            <a:lvl5pPr lvl="4" algn="l" rtl="0">
              <a:lnSpc>
                <a:spcPct val="100000"/>
              </a:lnSpc>
              <a:spcBef>
                <a:spcPts val="0"/>
              </a:spcBef>
              <a:spcAft>
                <a:spcPts val="0"/>
              </a:spcAft>
              <a:buClr>
                <a:srgbClr val="FFFFFF"/>
              </a:buClr>
              <a:buSzPts val="2600"/>
              <a:buNone/>
              <a:defRPr sz="3536"/>
            </a:lvl5pPr>
            <a:lvl6pPr lvl="5" algn="l" rtl="0">
              <a:lnSpc>
                <a:spcPct val="100000"/>
              </a:lnSpc>
              <a:spcBef>
                <a:spcPts val="0"/>
              </a:spcBef>
              <a:spcAft>
                <a:spcPts val="0"/>
              </a:spcAft>
              <a:buClr>
                <a:srgbClr val="FFFFFF"/>
              </a:buClr>
              <a:buSzPts val="2600"/>
              <a:buNone/>
              <a:defRPr sz="3536"/>
            </a:lvl6pPr>
            <a:lvl7pPr lvl="6" algn="l" rtl="0">
              <a:lnSpc>
                <a:spcPct val="100000"/>
              </a:lnSpc>
              <a:spcBef>
                <a:spcPts val="0"/>
              </a:spcBef>
              <a:spcAft>
                <a:spcPts val="0"/>
              </a:spcAft>
              <a:buClr>
                <a:srgbClr val="FFFFFF"/>
              </a:buClr>
              <a:buSzPts val="2600"/>
              <a:buNone/>
              <a:defRPr sz="3536"/>
            </a:lvl7pPr>
            <a:lvl8pPr lvl="7" algn="l" rtl="0">
              <a:lnSpc>
                <a:spcPct val="100000"/>
              </a:lnSpc>
              <a:spcBef>
                <a:spcPts val="0"/>
              </a:spcBef>
              <a:spcAft>
                <a:spcPts val="0"/>
              </a:spcAft>
              <a:buClr>
                <a:srgbClr val="FFFFFF"/>
              </a:buClr>
              <a:buSzPts val="2600"/>
              <a:buNone/>
              <a:defRPr sz="3536"/>
            </a:lvl8pPr>
            <a:lvl9pPr lvl="8" algn="l" rtl="0">
              <a:lnSpc>
                <a:spcPct val="100000"/>
              </a:lnSpc>
              <a:spcBef>
                <a:spcPts val="0"/>
              </a:spcBef>
              <a:spcAft>
                <a:spcPts val="0"/>
              </a:spcAft>
              <a:buClr>
                <a:srgbClr val="FFFFFF"/>
              </a:buClr>
              <a:buSzPts val="2600"/>
              <a:buNone/>
              <a:defRPr sz="3536"/>
            </a:lvl9pPr>
          </a:lstStyle>
          <a:p>
            <a:endParaRPr/>
          </a:p>
        </p:txBody>
      </p:sp>
      <p:sp>
        <p:nvSpPr>
          <p:cNvPr id="167" name="Google Shape;167;p38"/>
          <p:cNvSpPr txBox="1">
            <a:spLocks noGrp="1"/>
          </p:cNvSpPr>
          <p:nvPr>
            <p:ph type="body" idx="5"/>
          </p:nvPr>
        </p:nvSpPr>
        <p:spPr>
          <a:xfrm>
            <a:off x="8500588" y="5245894"/>
            <a:ext cx="3389429" cy="874265"/>
          </a:xfrm>
          <a:prstGeom prst="rect">
            <a:avLst/>
          </a:prstGeom>
          <a:noFill/>
          <a:ln>
            <a:noFill/>
          </a:ln>
        </p:spPr>
        <p:txBody>
          <a:bodyPr spcFirstLastPara="1" wrap="square" lIns="0" tIns="0" rIns="0" bIns="0" anchor="t" anchorCtr="0">
            <a:noAutofit/>
          </a:bodyPr>
          <a:lstStyle>
            <a:lvl1pPr marL="621716" lvl="0" indent="-310857" algn="ctr" rtl="0">
              <a:lnSpc>
                <a:spcPct val="100000"/>
              </a:lnSpc>
              <a:spcBef>
                <a:spcPts val="0"/>
              </a:spcBef>
              <a:spcAft>
                <a:spcPts val="0"/>
              </a:spcAft>
              <a:buClr>
                <a:srgbClr val="999999"/>
              </a:buClr>
              <a:buSzPts val="1000"/>
              <a:buFont typeface="Helvetica Neue"/>
              <a:buNone/>
              <a:defRPr sz="1360" b="1">
                <a:solidFill>
                  <a:srgbClr val="999999"/>
                </a:solidFill>
              </a:defRPr>
            </a:lvl1pPr>
            <a:lvl2pPr marL="1243431" lvl="1" indent="-310857" algn="ctr" rtl="0">
              <a:lnSpc>
                <a:spcPct val="100000"/>
              </a:lnSpc>
              <a:spcBef>
                <a:spcPts val="0"/>
              </a:spcBef>
              <a:spcAft>
                <a:spcPts val="0"/>
              </a:spcAft>
              <a:buClr>
                <a:srgbClr val="999999"/>
              </a:buClr>
              <a:buSzPts val="1000"/>
              <a:buFont typeface="Helvetica Neue"/>
              <a:buNone/>
              <a:defRPr sz="1360" b="1">
                <a:solidFill>
                  <a:srgbClr val="999999"/>
                </a:solidFill>
              </a:defRPr>
            </a:lvl2pPr>
            <a:lvl3pPr marL="1865146" lvl="2" indent="-310857" algn="ctr" rtl="0">
              <a:lnSpc>
                <a:spcPct val="100000"/>
              </a:lnSpc>
              <a:spcBef>
                <a:spcPts val="0"/>
              </a:spcBef>
              <a:spcAft>
                <a:spcPts val="0"/>
              </a:spcAft>
              <a:buClr>
                <a:srgbClr val="999999"/>
              </a:buClr>
              <a:buSzPts val="1000"/>
              <a:buFont typeface="Helvetica Neue"/>
              <a:buNone/>
              <a:defRPr sz="1360" b="1">
                <a:solidFill>
                  <a:srgbClr val="999999"/>
                </a:solidFill>
              </a:defRPr>
            </a:lvl3pPr>
            <a:lvl4pPr marL="2486862" lvl="3" indent="-310857" algn="ctr" rtl="0">
              <a:lnSpc>
                <a:spcPct val="100000"/>
              </a:lnSpc>
              <a:spcBef>
                <a:spcPts val="0"/>
              </a:spcBef>
              <a:spcAft>
                <a:spcPts val="0"/>
              </a:spcAft>
              <a:buClr>
                <a:srgbClr val="999999"/>
              </a:buClr>
              <a:buSzPts val="1000"/>
              <a:buFont typeface="Helvetica Neue"/>
              <a:buNone/>
              <a:defRPr sz="1360" b="1">
                <a:solidFill>
                  <a:srgbClr val="999999"/>
                </a:solidFill>
              </a:defRPr>
            </a:lvl4pPr>
            <a:lvl5pPr marL="3108578" lvl="4" indent="-310857" algn="ctr" rtl="0">
              <a:lnSpc>
                <a:spcPct val="100000"/>
              </a:lnSpc>
              <a:spcBef>
                <a:spcPts val="0"/>
              </a:spcBef>
              <a:spcAft>
                <a:spcPts val="0"/>
              </a:spcAft>
              <a:buClr>
                <a:srgbClr val="999999"/>
              </a:buClr>
              <a:buSzPts val="1000"/>
              <a:buFont typeface="Helvetica Neue"/>
              <a:buNone/>
              <a:defRPr sz="1360" b="1">
                <a:solidFill>
                  <a:srgbClr val="999999"/>
                </a:solidFill>
              </a:defRPr>
            </a:lvl5pPr>
            <a:lvl6pPr marL="3730293" lvl="5" indent="-397207" algn="l" rtl="0">
              <a:lnSpc>
                <a:spcPct val="100000"/>
              </a:lnSpc>
              <a:spcBef>
                <a:spcPts val="2312"/>
              </a:spcBef>
              <a:spcAft>
                <a:spcPts val="0"/>
              </a:spcAft>
              <a:buClr>
                <a:srgbClr val="999999"/>
              </a:buClr>
              <a:buSzPts val="1000"/>
              <a:buChar char="-"/>
              <a:defRPr sz="1360" b="1">
                <a:solidFill>
                  <a:srgbClr val="999999"/>
                </a:solidFill>
              </a:defRPr>
            </a:lvl6pPr>
            <a:lvl7pPr marL="4352008" lvl="6" indent="-397207" algn="l" rtl="0">
              <a:lnSpc>
                <a:spcPct val="100000"/>
              </a:lnSpc>
              <a:spcBef>
                <a:spcPts val="2312"/>
              </a:spcBef>
              <a:spcAft>
                <a:spcPts val="0"/>
              </a:spcAft>
              <a:buClr>
                <a:srgbClr val="999999"/>
              </a:buClr>
              <a:buSzPts val="1000"/>
              <a:buChar char="-"/>
              <a:defRPr sz="1360" b="1">
                <a:solidFill>
                  <a:srgbClr val="999999"/>
                </a:solidFill>
              </a:defRPr>
            </a:lvl7pPr>
            <a:lvl8pPr marL="4973724" lvl="7" indent="-397207" algn="l" rtl="0">
              <a:lnSpc>
                <a:spcPct val="100000"/>
              </a:lnSpc>
              <a:spcBef>
                <a:spcPts val="2312"/>
              </a:spcBef>
              <a:spcAft>
                <a:spcPts val="0"/>
              </a:spcAft>
              <a:buClr>
                <a:srgbClr val="999999"/>
              </a:buClr>
              <a:buSzPts val="1000"/>
              <a:buChar char="-"/>
              <a:defRPr sz="1360" b="1">
                <a:solidFill>
                  <a:srgbClr val="999999"/>
                </a:solidFill>
              </a:defRPr>
            </a:lvl8pPr>
            <a:lvl9pPr marL="5595440" lvl="8" indent="-397207" algn="l" rtl="0">
              <a:lnSpc>
                <a:spcPct val="100000"/>
              </a:lnSpc>
              <a:spcBef>
                <a:spcPts val="2312"/>
              </a:spcBef>
              <a:spcAft>
                <a:spcPts val="0"/>
              </a:spcAft>
              <a:buClr>
                <a:srgbClr val="999999"/>
              </a:buClr>
              <a:buSzPts val="1000"/>
              <a:buChar char="-"/>
              <a:defRPr sz="1360" b="1">
                <a:solidFill>
                  <a:srgbClr val="999999"/>
                </a:solidFill>
              </a:defRPr>
            </a:lvl9pPr>
          </a:lstStyle>
          <a:p>
            <a:endParaRPr/>
          </a:p>
        </p:txBody>
      </p:sp>
    </p:spTree>
    <p:extLst>
      <p:ext uri="{BB962C8B-B14F-4D97-AF65-F5344CB8AC3E}">
        <p14:creationId xmlns:p14="http://schemas.microsoft.com/office/powerpoint/2010/main" val="40129700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3up w/ Title">
  <p:cSld name="3up w/ Title">
    <p:spTree>
      <p:nvGrpSpPr>
        <p:cNvPr id="1" name="Shape 168"/>
        <p:cNvGrpSpPr/>
        <p:nvPr/>
      </p:nvGrpSpPr>
      <p:grpSpPr>
        <a:xfrm>
          <a:off x="0" y="0"/>
          <a:ext cx="0" cy="0"/>
          <a:chOff x="0" y="0"/>
          <a:chExt cx="0" cy="0"/>
        </a:xfrm>
      </p:grpSpPr>
      <p:sp>
        <p:nvSpPr>
          <p:cNvPr id="169" name="Google Shape;169;p39"/>
          <p:cNvSpPr txBox="1">
            <a:spLocks noGrp="1"/>
          </p:cNvSpPr>
          <p:nvPr>
            <p:ph type="title"/>
          </p:nvPr>
        </p:nvSpPr>
        <p:spPr>
          <a:xfrm>
            <a:off x="1298425" y="4371579"/>
            <a:ext cx="2637447" cy="76901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FFFFFF"/>
              </a:buClr>
              <a:buSzPts val="2600"/>
              <a:buFont typeface="Helvetica Neue"/>
              <a:buNone/>
              <a:defRPr sz="3536"/>
            </a:lvl1pPr>
            <a:lvl2pPr lvl="1" algn="l" rtl="0">
              <a:lnSpc>
                <a:spcPct val="100000"/>
              </a:lnSpc>
              <a:spcBef>
                <a:spcPts val="0"/>
              </a:spcBef>
              <a:spcAft>
                <a:spcPts val="0"/>
              </a:spcAft>
              <a:buClr>
                <a:srgbClr val="FFFFFF"/>
              </a:buClr>
              <a:buSzPts val="2600"/>
              <a:buNone/>
              <a:defRPr sz="3536"/>
            </a:lvl2pPr>
            <a:lvl3pPr lvl="2" algn="l" rtl="0">
              <a:lnSpc>
                <a:spcPct val="100000"/>
              </a:lnSpc>
              <a:spcBef>
                <a:spcPts val="0"/>
              </a:spcBef>
              <a:spcAft>
                <a:spcPts val="0"/>
              </a:spcAft>
              <a:buClr>
                <a:srgbClr val="FFFFFF"/>
              </a:buClr>
              <a:buSzPts val="2600"/>
              <a:buNone/>
              <a:defRPr sz="3536"/>
            </a:lvl3pPr>
            <a:lvl4pPr lvl="3" algn="l" rtl="0">
              <a:lnSpc>
                <a:spcPct val="100000"/>
              </a:lnSpc>
              <a:spcBef>
                <a:spcPts val="0"/>
              </a:spcBef>
              <a:spcAft>
                <a:spcPts val="0"/>
              </a:spcAft>
              <a:buClr>
                <a:srgbClr val="FFFFFF"/>
              </a:buClr>
              <a:buSzPts val="2600"/>
              <a:buNone/>
              <a:defRPr sz="3536"/>
            </a:lvl4pPr>
            <a:lvl5pPr lvl="4" algn="l" rtl="0">
              <a:lnSpc>
                <a:spcPct val="100000"/>
              </a:lnSpc>
              <a:spcBef>
                <a:spcPts val="0"/>
              </a:spcBef>
              <a:spcAft>
                <a:spcPts val="0"/>
              </a:spcAft>
              <a:buClr>
                <a:srgbClr val="FFFFFF"/>
              </a:buClr>
              <a:buSzPts val="2600"/>
              <a:buNone/>
              <a:defRPr sz="3536"/>
            </a:lvl5pPr>
            <a:lvl6pPr lvl="5" algn="l" rtl="0">
              <a:lnSpc>
                <a:spcPct val="100000"/>
              </a:lnSpc>
              <a:spcBef>
                <a:spcPts val="0"/>
              </a:spcBef>
              <a:spcAft>
                <a:spcPts val="0"/>
              </a:spcAft>
              <a:buClr>
                <a:srgbClr val="FFFFFF"/>
              </a:buClr>
              <a:buSzPts val="2600"/>
              <a:buNone/>
              <a:defRPr sz="3536"/>
            </a:lvl6pPr>
            <a:lvl7pPr lvl="6" algn="l" rtl="0">
              <a:lnSpc>
                <a:spcPct val="100000"/>
              </a:lnSpc>
              <a:spcBef>
                <a:spcPts val="0"/>
              </a:spcBef>
              <a:spcAft>
                <a:spcPts val="0"/>
              </a:spcAft>
              <a:buClr>
                <a:srgbClr val="FFFFFF"/>
              </a:buClr>
              <a:buSzPts val="2600"/>
              <a:buNone/>
              <a:defRPr sz="3536"/>
            </a:lvl7pPr>
            <a:lvl8pPr lvl="7" algn="l" rtl="0">
              <a:lnSpc>
                <a:spcPct val="100000"/>
              </a:lnSpc>
              <a:spcBef>
                <a:spcPts val="0"/>
              </a:spcBef>
              <a:spcAft>
                <a:spcPts val="0"/>
              </a:spcAft>
              <a:buClr>
                <a:srgbClr val="FFFFFF"/>
              </a:buClr>
              <a:buSzPts val="2600"/>
              <a:buNone/>
              <a:defRPr sz="3536"/>
            </a:lvl8pPr>
            <a:lvl9pPr lvl="8" algn="l" rtl="0">
              <a:lnSpc>
                <a:spcPct val="100000"/>
              </a:lnSpc>
              <a:spcBef>
                <a:spcPts val="0"/>
              </a:spcBef>
              <a:spcAft>
                <a:spcPts val="0"/>
              </a:spcAft>
              <a:buClr>
                <a:srgbClr val="FFFFFF"/>
              </a:buClr>
              <a:buSzPts val="2600"/>
              <a:buNone/>
              <a:defRPr sz="3536"/>
            </a:lvl9pPr>
          </a:lstStyle>
          <a:p>
            <a:endParaRPr/>
          </a:p>
        </p:txBody>
      </p:sp>
      <p:pic>
        <p:nvPicPr>
          <p:cNvPr id="170" name="Google Shape;170;p39"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
        <p:nvSpPr>
          <p:cNvPr id="171" name="Google Shape;171;p39"/>
          <p:cNvSpPr txBox="1">
            <a:spLocks noGrp="1"/>
          </p:cNvSpPr>
          <p:nvPr>
            <p:ph type="body" idx="1"/>
          </p:nvPr>
        </p:nvSpPr>
        <p:spPr>
          <a:xfrm>
            <a:off x="857031" y="5245894"/>
            <a:ext cx="3389429" cy="874265"/>
          </a:xfrm>
          <a:prstGeom prst="rect">
            <a:avLst/>
          </a:prstGeom>
          <a:noFill/>
          <a:ln>
            <a:noFill/>
          </a:ln>
        </p:spPr>
        <p:txBody>
          <a:bodyPr spcFirstLastPara="1" wrap="square" lIns="0" tIns="0" rIns="0" bIns="0" anchor="t" anchorCtr="0">
            <a:noAutofit/>
          </a:bodyPr>
          <a:lstStyle>
            <a:lvl1pPr marL="621716" lvl="0" indent="-310857" algn="ctr" rtl="0">
              <a:lnSpc>
                <a:spcPct val="100000"/>
              </a:lnSpc>
              <a:spcBef>
                <a:spcPts val="0"/>
              </a:spcBef>
              <a:spcAft>
                <a:spcPts val="0"/>
              </a:spcAft>
              <a:buClr>
                <a:srgbClr val="999999"/>
              </a:buClr>
              <a:buSzPts val="1000"/>
              <a:buFont typeface="Helvetica Neue"/>
              <a:buNone/>
              <a:defRPr sz="1360" b="1">
                <a:solidFill>
                  <a:srgbClr val="999999"/>
                </a:solidFill>
              </a:defRPr>
            </a:lvl1pPr>
            <a:lvl2pPr marL="1243431" lvl="1" indent="-310857" algn="ctr" rtl="0">
              <a:lnSpc>
                <a:spcPct val="100000"/>
              </a:lnSpc>
              <a:spcBef>
                <a:spcPts val="0"/>
              </a:spcBef>
              <a:spcAft>
                <a:spcPts val="0"/>
              </a:spcAft>
              <a:buClr>
                <a:srgbClr val="999999"/>
              </a:buClr>
              <a:buSzPts val="1000"/>
              <a:buFont typeface="Helvetica Neue"/>
              <a:buNone/>
              <a:defRPr sz="1360" b="1">
                <a:solidFill>
                  <a:srgbClr val="999999"/>
                </a:solidFill>
              </a:defRPr>
            </a:lvl2pPr>
            <a:lvl3pPr marL="1865146" lvl="2" indent="-310857" algn="ctr" rtl="0">
              <a:lnSpc>
                <a:spcPct val="100000"/>
              </a:lnSpc>
              <a:spcBef>
                <a:spcPts val="0"/>
              </a:spcBef>
              <a:spcAft>
                <a:spcPts val="0"/>
              </a:spcAft>
              <a:buClr>
                <a:srgbClr val="999999"/>
              </a:buClr>
              <a:buSzPts val="1000"/>
              <a:buFont typeface="Helvetica Neue"/>
              <a:buNone/>
              <a:defRPr sz="1360" b="1">
                <a:solidFill>
                  <a:srgbClr val="999999"/>
                </a:solidFill>
              </a:defRPr>
            </a:lvl3pPr>
            <a:lvl4pPr marL="2486862" lvl="3" indent="-310857" algn="ctr" rtl="0">
              <a:lnSpc>
                <a:spcPct val="100000"/>
              </a:lnSpc>
              <a:spcBef>
                <a:spcPts val="0"/>
              </a:spcBef>
              <a:spcAft>
                <a:spcPts val="0"/>
              </a:spcAft>
              <a:buClr>
                <a:srgbClr val="999999"/>
              </a:buClr>
              <a:buSzPts val="1000"/>
              <a:buFont typeface="Helvetica Neue"/>
              <a:buNone/>
              <a:defRPr sz="1360" b="1">
                <a:solidFill>
                  <a:srgbClr val="999999"/>
                </a:solidFill>
              </a:defRPr>
            </a:lvl4pPr>
            <a:lvl5pPr marL="3108578" lvl="4" indent="-310857" algn="ctr" rtl="0">
              <a:lnSpc>
                <a:spcPct val="100000"/>
              </a:lnSpc>
              <a:spcBef>
                <a:spcPts val="0"/>
              </a:spcBef>
              <a:spcAft>
                <a:spcPts val="0"/>
              </a:spcAft>
              <a:buClr>
                <a:srgbClr val="999999"/>
              </a:buClr>
              <a:buSzPts val="1000"/>
              <a:buFont typeface="Helvetica Neue"/>
              <a:buNone/>
              <a:defRPr sz="1360" b="1">
                <a:solidFill>
                  <a:srgbClr val="999999"/>
                </a:solidFill>
              </a:defRPr>
            </a:lvl5pPr>
            <a:lvl6pPr marL="3730293" lvl="5" indent="-397207" algn="l" rtl="0">
              <a:lnSpc>
                <a:spcPct val="100000"/>
              </a:lnSpc>
              <a:spcBef>
                <a:spcPts val="2312"/>
              </a:spcBef>
              <a:spcAft>
                <a:spcPts val="0"/>
              </a:spcAft>
              <a:buClr>
                <a:srgbClr val="999999"/>
              </a:buClr>
              <a:buSzPts val="1000"/>
              <a:buChar char="-"/>
              <a:defRPr sz="1360" b="1">
                <a:solidFill>
                  <a:srgbClr val="999999"/>
                </a:solidFill>
              </a:defRPr>
            </a:lvl6pPr>
            <a:lvl7pPr marL="4352008" lvl="6" indent="-397207" algn="l" rtl="0">
              <a:lnSpc>
                <a:spcPct val="100000"/>
              </a:lnSpc>
              <a:spcBef>
                <a:spcPts val="2312"/>
              </a:spcBef>
              <a:spcAft>
                <a:spcPts val="0"/>
              </a:spcAft>
              <a:buClr>
                <a:srgbClr val="999999"/>
              </a:buClr>
              <a:buSzPts val="1000"/>
              <a:buChar char="-"/>
              <a:defRPr sz="1360" b="1">
                <a:solidFill>
                  <a:srgbClr val="999999"/>
                </a:solidFill>
              </a:defRPr>
            </a:lvl7pPr>
            <a:lvl8pPr marL="4973724" lvl="7" indent="-397207" algn="l" rtl="0">
              <a:lnSpc>
                <a:spcPct val="100000"/>
              </a:lnSpc>
              <a:spcBef>
                <a:spcPts val="2312"/>
              </a:spcBef>
              <a:spcAft>
                <a:spcPts val="0"/>
              </a:spcAft>
              <a:buClr>
                <a:srgbClr val="999999"/>
              </a:buClr>
              <a:buSzPts val="1000"/>
              <a:buChar char="-"/>
              <a:defRPr sz="1360" b="1">
                <a:solidFill>
                  <a:srgbClr val="999999"/>
                </a:solidFill>
              </a:defRPr>
            </a:lvl8pPr>
            <a:lvl9pPr marL="5595440" lvl="8" indent="-397207" algn="l" rtl="0">
              <a:lnSpc>
                <a:spcPct val="100000"/>
              </a:lnSpc>
              <a:spcBef>
                <a:spcPts val="2312"/>
              </a:spcBef>
              <a:spcAft>
                <a:spcPts val="0"/>
              </a:spcAft>
              <a:buClr>
                <a:srgbClr val="999999"/>
              </a:buClr>
              <a:buSzPts val="1000"/>
              <a:buChar char="-"/>
              <a:defRPr sz="1360" b="1">
                <a:solidFill>
                  <a:srgbClr val="999999"/>
                </a:solidFill>
              </a:defRPr>
            </a:lvl9pPr>
          </a:lstStyle>
          <a:p>
            <a:endParaRPr/>
          </a:p>
        </p:txBody>
      </p:sp>
      <p:sp>
        <p:nvSpPr>
          <p:cNvPr id="172" name="Google Shape;172;p39"/>
          <p:cNvSpPr txBox="1">
            <a:spLocks noGrp="1"/>
          </p:cNvSpPr>
          <p:nvPr>
            <p:ph type="title" idx="2"/>
          </p:nvPr>
        </p:nvSpPr>
        <p:spPr>
          <a:xfrm>
            <a:off x="4964900" y="4371579"/>
            <a:ext cx="2637447" cy="76901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FFFFFF"/>
              </a:buClr>
              <a:buSzPts val="2600"/>
              <a:buFont typeface="Helvetica Neue"/>
              <a:buNone/>
              <a:defRPr sz="3536"/>
            </a:lvl1pPr>
            <a:lvl2pPr lvl="1" algn="l" rtl="0">
              <a:lnSpc>
                <a:spcPct val="100000"/>
              </a:lnSpc>
              <a:spcBef>
                <a:spcPts val="0"/>
              </a:spcBef>
              <a:spcAft>
                <a:spcPts val="0"/>
              </a:spcAft>
              <a:buClr>
                <a:srgbClr val="FFFFFF"/>
              </a:buClr>
              <a:buSzPts val="2600"/>
              <a:buNone/>
              <a:defRPr sz="3536"/>
            </a:lvl2pPr>
            <a:lvl3pPr lvl="2" algn="l" rtl="0">
              <a:lnSpc>
                <a:spcPct val="100000"/>
              </a:lnSpc>
              <a:spcBef>
                <a:spcPts val="0"/>
              </a:spcBef>
              <a:spcAft>
                <a:spcPts val="0"/>
              </a:spcAft>
              <a:buClr>
                <a:srgbClr val="FFFFFF"/>
              </a:buClr>
              <a:buSzPts val="2600"/>
              <a:buNone/>
              <a:defRPr sz="3536"/>
            </a:lvl3pPr>
            <a:lvl4pPr lvl="3" algn="l" rtl="0">
              <a:lnSpc>
                <a:spcPct val="100000"/>
              </a:lnSpc>
              <a:spcBef>
                <a:spcPts val="0"/>
              </a:spcBef>
              <a:spcAft>
                <a:spcPts val="0"/>
              </a:spcAft>
              <a:buClr>
                <a:srgbClr val="FFFFFF"/>
              </a:buClr>
              <a:buSzPts val="2600"/>
              <a:buNone/>
              <a:defRPr sz="3536"/>
            </a:lvl4pPr>
            <a:lvl5pPr lvl="4" algn="l" rtl="0">
              <a:lnSpc>
                <a:spcPct val="100000"/>
              </a:lnSpc>
              <a:spcBef>
                <a:spcPts val="0"/>
              </a:spcBef>
              <a:spcAft>
                <a:spcPts val="0"/>
              </a:spcAft>
              <a:buClr>
                <a:srgbClr val="FFFFFF"/>
              </a:buClr>
              <a:buSzPts val="2600"/>
              <a:buNone/>
              <a:defRPr sz="3536"/>
            </a:lvl5pPr>
            <a:lvl6pPr lvl="5" algn="l" rtl="0">
              <a:lnSpc>
                <a:spcPct val="100000"/>
              </a:lnSpc>
              <a:spcBef>
                <a:spcPts val="0"/>
              </a:spcBef>
              <a:spcAft>
                <a:spcPts val="0"/>
              </a:spcAft>
              <a:buClr>
                <a:srgbClr val="FFFFFF"/>
              </a:buClr>
              <a:buSzPts val="2600"/>
              <a:buNone/>
              <a:defRPr sz="3536"/>
            </a:lvl6pPr>
            <a:lvl7pPr lvl="6" algn="l" rtl="0">
              <a:lnSpc>
                <a:spcPct val="100000"/>
              </a:lnSpc>
              <a:spcBef>
                <a:spcPts val="0"/>
              </a:spcBef>
              <a:spcAft>
                <a:spcPts val="0"/>
              </a:spcAft>
              <a:buClr>
                <a:srgbClr val="FFFFFF"/>
              </a:buClr>
              <a:buSzPts val="2600"/>
              <a:buNone/>
              <a:defRPr sz="3536"/>
            </a:lvl7pPr>
            <a:lvl8pPr lvl="7" algn="l" rtl="0">
              <a:lnSpc>
                <a:spcPct val="100000"/>
              </a:lnSpc>
              <a:spcBef>
                <a:spcPts val="0"/>
              </a:spcBef>
              <a:spcAft>
                <a:spcPts val="0"/>
              </a:spcAft>
              <a:buClr>
                <a:srgbClr val="FFFFFF"/>
              </a:buClr>
              <a:buSzPts val="2600"/>
              <a:buNone/>
              <a:defRPr sz="3536"/>
            </a:lvl8pPr>
            <a:lvl9pPr lvl="8" algn="l" rtl="0">
              <a:lnSpc>
                <a:spcPct val="100000"/>
              </a:lnSpc>
              <a:spcBef>
                <a:spcPts val="0"/>
              </a:spcBef>
              <a:spcAft>
                <a:spcPts val="0"/>
              </a:spcAft>
              <a:buClr>
                <a:srgbClr val="FFFFFF"/>
              </a:buClr>
              <a:buSzPts val="2600"/>
              <a:buNone/>
              <a:defRPr sz="3536"/>
            </a:lvl9pPr>
          </a:lstStyle>
          <a:p>
            <a:endParaRPr/>
          </a:p>
        </p:txBody>
      </p:sp>
      <p:sp>
        <p:nvSpPr>
          <p:cNvPr id="173" name="Google Shape;173;p39"/>
          <p:cNvSpPr txBox="1">
            <a:spLocks noGrp="1"/>
          </p:cNvSpPr>
          <p:nvPr>
            <p:ph type="body" idx="3"/>
          </p:nvPr>
        </p:nvSpPr>
        <p:spPr>
          <a:xfrm>
            <a:off x="4523507" y="5245894"/>
            <a:ext cx="3389429" cy="874265"/>
          </a:xfrm>
          <a:prstGeom prst="rect">
            <a:avLst/>
          </a:prstGeom>
          <a:noFill/>
          <a:ln>
            <a:noFill/>
          </a:ln>
        </p:spPr>
        <p:txBody>
          <a:bodyPr spcFirstLastPara="1" wrap="square" lIns="0" tIns="0" rIns="0" bIns="0" anchor="t" anchorCtr="0">
            <a:noAutofit/>
          </a:bodyPr>
          <a:lstStyle>
            <a:lvl1pPr marL="621716" lvl="0" indent="-310857" algn="ctr" rtl="0">
              <a:lnSpc>
                <a:spcPct val="100000"/>
              </a:lnSpc>
              <a:spcBef>
                <a:spcPts val="0"/>
              </a:spcBef>
              <a:spcAft>
                <a:spcPts val="0"/>
              </a:spcAft>
              <a:buClr>
                <a:srgbClr val="999999"/>
              </a:buClr>
              <a:buSzPts val="1000"/>
              <a:buFont typeface="Helvetica Neue"/>
              <a:buNone/>
              <a:defRPr sz="1360" b="1">
                <a:solidFill>
                  <a:srgbClr val="999999"/>
                </a:solidFill>
              </a:defRPr>
            </a:lvl1pPr>
            <a:lvl2pPr marL="1243431" lvl="1" indent="-310857" algn="ctr" rtl="0">
              <a:lnSpc>
                <a:spcPct val="100000"/>
              </a:lnSpc>
              <a:spcBef>
                <a:spcPts val="0"/>
              </a:spcBef>
              <a:spcAft>
                <a:spcPts val="0"/>
              </a:spcAft>
              <a:buClr>
                <a:srgbClr val="999999"/>
              </a:buClr>
              <a:buSzPts val="1000"/>
              <a:buFont typeface="Helvetica Neue"/>
              <a:buNone/>
              <a:defRPr sz="1360" b="1">
                <a:solidFill>
                  <a:srgbClr val="999999"/>
                </a:solidFill>
              </a:defRPr>
            </a:lvl2pPr>
            <a:lvl3pPr marL="1865146" lvl="2" indent="-310857" algn="ctr" rtl="0">
              <a:lnSpc>
                <a:spcPct val="100000"/>
              </a:lnSpc>
              <a:spcBef>
                <a:spcPts val="0"/>
              </a:spcBef>
              <a:spcAft>
                <a:spcPts val="0"/>
              </a:spcAft>
              <a:buClr>
                <a:srgbClr val="999999"/>
              </a:buClr>
              <a:buSzPts val="1000"/>
              <a:buFont typeface="Helvetica Neue"/>
              <a:buNone/>
              <a:defRPr sz="1360" b="1">
                <a:solidFill>
                  <a:srgbClr val="999999"/>
                </a:solidFill>
              </a:defRPr>
            </a:lvl3pPr>
            <a:lvl4pPr marL="2486862" lvl="3" indent="-310857" algn="ctr" rtl="0">
              <a:lnSpc>
                <a:spcPct val="100000"/>
              </a:lnSpc>
              <a:spcBef>
                <a:spcPts val="0"/>
              </a:spcBef>
              <a:spcAft>
                <a:spcPts val="0"/>
              </a:spcAft>
              <a:buClr>
                <a:srgbClr val="999999"/>
              </a:buClr>
              <a:buSzPts val="1000"/>
              <a:buFont typeface="Helvetica Neue"/>
              <a:buNone/>
              <a:defRPr sz="1360" b="1">
                <a:solidFill>
                  <a:srgbClr val="999999"/>
                </a:solidFill>
              </a:defRPr>
            </a:lvl4pPr>
            <a:lvl5pPr marL="3108578" lvl="4" indent="-310857" algn="ctr" rtl="0">
              <a:lnSpc>
                <a:spcPct val="100000"/>
              </a:lnSpc>
              <a:spcBef>
                <a:spcPts val="0"/>
              </a:spcBef>
              <a:spcAft>
                <a:spcPts val="0"/>
              </a:spcAft>
              <a:buClr>
                <a:srgbClr val="999999"/>
              </a:buClr>
              <a:buSzPts val="1000"/>
              <a:buFont typeface="Helvetica Neue"/>
              <a:buNone/>
              <a:defRPr sz="1360" b="1">
                <a:solidFill>
                  <a:srgbClr val="999999"/>
                </a:solidFill>
              </a:defRPr>
            </a:lvl5pPr>
            <a:lvl6pPr marL="3730293" lvl="5" indent="-397207" algn="l" rtl="0">
              <a:lnSpc>
                <a:spcPct val="100000"/>
              </a:lnSpc>
              <a:spcBef>
                <a:spcPts val="2312"/>
              </a:spcBef>
              <a:spcAft>
                <a:spcPts val="0"/>
              </a:spcAft>
              <a:buClr>
                <a:srgbClr val="999999"/>
              </a:buClr>
              <a:buSzPts val="1000"/>
              <a:buChar char="-"/>
              <a:defRPr sz="1360" b="1">
                <a:solidFill>
                  <a:srgbClr val="999999"/>
                </a:solidFill>
              </a:defRPr>
            </a:lvl6pPr>
            <a:lvl7pPr marL="4352008" lvl="6" indent="-397207" algn="l" rtl="0">
              <a:lnSpc>
                <a:spcPct val="100000"/>
              </a:lnSpc>
              <a:spcBef>
                <a:spcPts val="2312"/>
              </a:spcBef>
              <a:spcAft>
                <a:spcPts val="0"/>
              </a:spcAft>
              <a:buClr>
                <a:srgbClr val="999999"/>
              </a:buClr>
              <a:buSzPts val="1000"/>
              <a:buChar char="-"/>
              <a:defRPr sz="1360" b="1">
                <a:solidFill>
                  <a:srgbClr val="999999"/>
                </a:solidFill>
              </a:defRPr>
            </a:lvl7pPr>
            <a:lvl8pPr marL="4973724" lvl="7" indent="-397207" algn="l" rtl="0">
              <a:lnSpc>
                <a:spcPct val="100000"/>
              </a:lnSpc>
              <a:spcBef>
                <a:spcPts val="2312"/>
              </a:spcBef>
              <a:spcAft>
                <a:spcPts val="0"/>
              </a:spcAft>
              <a:buClr>
                <a:srgbClr val="999999"/>
              </a:buClr>
              <a:buSzPts val="1000"/>
              <a:buChar char="-"/>
              <a:defRPr sz="1360" b="1">
                <a:solidFill>
                  <a:srgbClr val="999999"/>
                </a:solidFill>
              </a:defRPr>
            </a:lvl8pPr>
            <a:lvl9pPr marL="5595440" lvl="8" indent="-397207" algn="l" rtl="0">
              <a:lnSpc>
                <a:spcPct val="100000"/>
              </a:lnSpc>
              <a:spcBef>
                <a:spcPts val="2312"/>
              </a:spcBef>
              <a:spcAft>
                <a:spcPts val="0"/>
              </a:spcAft>
              <a:buClr>
                <a:srgbClr val="999999"/>
              </a:buClr>
              <a:buSzPts val="1000"/>
              <a:buChar char="-"/>
              <a:defRPr sz="1360" b="1">
                <a:solidFill>
                  <a:srgbClr val="999999"/>
                </a:solidFill>
              </a:defRPr>
            </a:lvl9pPr>
          </a:lstStyle>
          <a:p>
            <a:endParaRPr/>
          </a:p>
        </p:txBody>
      </p:sp>
      <p:sp>
        <p:nvSpPr>
          <p:cNvPr id="174" name="Google Shape;174;p39"/>
          <p:cNvSpPr txBox="1">
            <a:spLocks noGrp="1"/>
          </p:cNvSpPr>
          <p:nvPr>
            <p:ph type="title" idx="4"/>
          </p:nvPr>
        </p:nvSpPr>
        <p:spPr>
          <a:xfrm>
            <a:off x="8941981" y="4371579"/>
            <a:ext cx="2637447" cy="76901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FFFFFF"/>
              </a:buClr>
              <a:buSzPts val="2600"/>
              <a:buFont typeface="Helvetica Neue"/>
              <a:buNone/>
              <a:defRPr sz="3536"/>
            </a:lvl1pPr>
            <a:lvl2pPr lvl="1" algn="l" rtl="0">
              <a:lnSpc>
                <a:spcPct val="100000"/>
              </a:lnSpc>
              <a:spcBef>
                <a:spcPts val="0"/>
              </a:spcBef>
              <a:spcAft>
                <a:spcPts val="0"/>
              </a:spcAft>
              <a:buClr>
                <a:srgbClr val="FFFFFF"/>
              </a:buClr>
              <a:buSzPts val="2600"/>
              <a:buNone/>
              <a:defRPr sz="3536"/>
            </a:lvl2pPr>
            <a:lvl3pPr lvl="2" algn="l" rtl="0">
              <a:lnSpc>
                <a:spcPct val="100000"/>
              </a:lnSpc>
              <a:spcBef>
                <a:spcPts val="0"/>
              </a:spcBef>
              <a:spcAft>
                <a:spcPts val="0"/>
              </a:spcAft>
              <a:buClr>
                <a:srgbClr val="FFFFFF"/>
              </a:buClr>
              <a:buSzPts val="2600"/>
              <a:buNone/>
              <a:defRPr sz="3536"/>
            </a:lvl3pPr>
            <a:lvl4pPr lvl="3" algn="l" rtl="0">
              <a:lnSpc>
                <a:spcPct val="100000"/>
              </a:lnSpc>
              <a:spcBef>
                <a:spcPts val="0"/>
              </a:spcBef>
              <a:spcAft>
                <a:spcPts val="0"/>
              </a:spcAft>
              <a:buClr>
                <a:srgbClr val="FFFFFF"/>
              </a:buClr>
              <a:buSzPts val="2600"/>
              <a:buNone/>
              <a:defRPr sz="3536"/>
            </a:lvl4pPr>
            <a:lvl5pPr lvl="4" algn="l" rtl="0">
              <a:lnSpc>
                <a:spcPct val="100000"/>
              </a:lnSpc>
              <a:spcBef>
                <a:spcPts val="0"/>
              </a:spcBef>
              <a:spcAft>
                <a:spcPts val="0"/>
              </a:spcAft>
              <a:buClr>
                <a:srgbClr val="FFFFFF"/>
              </a:buClr>
              <a:buSzPts val="2600"/>
              <a:buNone/>
              <a:defRPr sz="3536"/>
            </a:lvl5pPr>
            <a:lvl6pPr lvl="5" algn="l" rtl="0">
              <a:lnSpc>
                <a:spcPct val="100000"/>
              </a:lnSpc>
              <a:spcBef>
                <a:spcPts val="0"/>
              </a:spcBef>
              <a:spcAft>
                <a:spcPts val="0"/>
              </a:spcAft>
              <a:buClr>
                <a:srgbClr val="FFFFFF"/>
              </a:buClr>
              <a:buSzPts val="2600"/>
              <a:buNone/>
              <a:defRPr sz="3536"/>
            </a:lvl6pPr>
            <a:lvl7pPr lvl="6" algn="l" rtl="0">
              <a:lnSpc>
                <a:spcPct val="100000"/>
              </a:lnSpc>
              <a:spcBef>
                <a:spcPts val="0"/>
              </a:spcBef>
              <a:spcAft>
                <a:spcPts val="0"/>
              </a:spcAft>
              <a:buClr>
                <a:srgbClr val="FFFFFF"/>
              </a:buClr>
              <a:buSzPts val="2600"/>
              <a:buNone/>
              <a:defRPr sz="3536"/>
            </a:lvl7pPr>
            <a:lvl8pPr lvl="7" algn="l" rtl="0">
              <a:lnSpc>
                <a:spcPct val="100000"/>
              </a:lnSpc>
              <a:spcBef>
                <a:spcPts val="0"/>
              </a:spcBef>
              <a:spcAft>
                <a:spcPts val="0"/>
              </a:spcAft>
              <a:buClr>
                <a:srgbClr val="FFFFFF"/>
              </a:buClr>
              <a:buSzPts val="2600"/>
              <a:buNone/>
              <a:defRPr sz="3536"/>
            </a:lvl8pPr>
            <a:lvl9pPr lvl="8" algn="l" rtl="0">
              <a:lnSpc>
                <a:spcPct val="100000"/>
              </a:lnSpc>
              <a:spcBef>
                <a:spcPts val="0"/>
              </a:spcBef>
              <a:spcAft>
                <a:spcPts val="0"/>
              </a:spcAft>
              <a:buClr>
                <a:srgbClr val="FFFFFF"/>
              </a:buClr>
              <a:buSzPts val="2600"/>
              <a:buNone/>
              <a:defRPr sz="3536"/>
            </a:lvl9pPr>
          </a:lstStyle>
          <a:p>
            <a:endParaRPr/>
          </a:p>
        </p:txBody>
      </p:sp>
      <p:sp>
        <p:nvSpPr>
          <p:cNvPr id="175" name="Google Shape;175;p39"/>
          <p:cNvSpPr txBox="1">
            <a:spLocks noGrp="1"/>
          </p:cNvSpPr>
          <p:nvPr>
            <p:ph type="body" idx="5"/>
          </p:nvPr>
        </p:nvSpPr>
        <p:spPr>
          <a:xfrm>
            <a:off x="8500588" y="5245894"/>
            <a:ext cx="3389429" cy="874265"/>
          </a:xfrm>
          <a:prstGeom prst="rect">
            <a:avLst/>
          </a:prstGeom>
          <a:noFill/>
          <a:ln>
            <a:noFill/>
          </a:ln>
        </p:spPr>
        <p:txBody>
          <a:bodyPr spcFirstLastPara="1" wrap="square" lIns="0" tIns="0" rIns="0" bIns="0" anchor="t" anchorCtr="0">
            <a:noAutofit/>
          </a:bodyPr>
          <a:lstStyle>
            <a:lvl1pPr marL="621716" lvl="0" indent="-310857" algn="ctr" rtl="0">
              <a:lnSpc>
                <a:spcPct val="100000"/>
              </a:lnSpc>
              <a:spcBef>
                <a:spcPts val="0"/>
              </a:spcBef>
              <a:spcAft>
                <a:spcPts val="0"/>
              </a:spcAft>
              <a:buClr>
                <a:srgbClr val="999999"/>
              </a:buClr>
              <a:buSzPts val="1000"/>
              <a:buFont typeface="Helvetica Neue"/>
              <a:buNone/>
              <a:defRPr sz="1360" b="1">
                <a:solidFill>
                  <a:srgbClr val="999999"/>
                </a:solidFill>
              </a:defRPr>
            </a:lvl1pPr>
            <a:lvl2pPr marL="1243431" lvl="1" indent="-310857" algn="ctr" rtl="0">
              <a:lnSpc>
                <a:spcPct val="100000"/>
              </a:lnSpc>
              <a:spcBef>
                <a:spcPts val="0"/>
              </a:spcBef>
              <a:spcAft>
                <a:spcPts val="0"/>
              </a:spcAft>
              <a:buClr>
                <a:srgbClr val="999999"/>
              </a:buClr>
              <a:buSzPts val="1000"/>
              <a:buFont typeface="Helvetica Neue"/>
              <a:buNone/>
              <a:defRPr sz="1360" b="1">
                <a:solidFill>
                  <a:srgbClr val="999999"/>
                </a:solidFill>
              </a:defRPr>
            </a:lvl2pPr>
            <a:lvl3pPr marL="1865146" lvl="2" indent="-310857" algn="ctr" rtl="0">
              <a:lnSpc>
                <a:spcPct val="100000"/>
              </a:lnSpc>
              <a:spcBef>
                <a:spcPts val="0"/>
              </a:spcBef>
              <a:spcAft>
                <a:spcPts val="0"/>
              </a:spcAft>
              <a:buClr>
                <a:srgbClr val="999999"/>
              </a:buClr>
              <a:buSzPts val="1000"/>
              <a:buFont typeface="Helvetica Neue"/>
              <a:buNone/>
              <a:defRPr sz="1360" b="1">
                <a:solidFill>
                  <a:srgbClr val="999999"/>
                </a:solidFill>
              </a:defRPr>
            </a:lvl3pPr>
            <a:lvl4pPr marL="2486862" lvl="3" indent="-310857" algn="ctr" rtl="0">
              <a:lnSpc>
                <a:spcPct val="100000"/>
              </a:lnSpc>
              <a:spcBef>
                <a:spcPts val="0"/>
              </a:spcBef>
              <a:spcAft>
                <a:spcPts val="0"/>
              </a:spcAft>
              <a:buClr>
                <a:srgbClr val="999999"/>
              </a:buClr>
              <a:buSzPts val="1000"/>
              <a:buFont typeface="Helvetica Neue"/>
              <a:buNone/>
              <a:defRPr sz="1360" b="1">
                <a:solidFill>
                  <a:srgbClr val="999999"/>
                </a:solidFill>
              </a:defRPr>
            </a:lvl4pPr>
            <a:lvl5pPr marL="3108578" lvl="4" indent="-310857" algn="ctr" rtl="0">
              <a:lnSpc>
                <a:spcPct val="100000"/>
              </a:lnSpc>
              <a:spcBef>
                <a:spcPts val="0"/>
              </a:spcBef>
              <a:spcAft>
                <a:spcPts val="0"/>
              </a:spcAft>
              <a:buClr>
                <a:srgbClr val="999999"/>
              </a:buClr>
              <a:buSzPts val="1000"/>
              <a:buFont typeface="Helvetica Neue"/>
              <a:buNone/>
              <a:defRPr sz="1360" b="1">
                <a:solidFill>
                  <a:srgbClr val="999999"/>
                </a:solidFill>
              </a:defRPr>
            </a:lvl5pPr>
            <a:lvl6pPr marL="3730293" lvl="5" indent="-397207" algn="l" rtl="0">
              <a:lnSpc>
                <a:spcPct val="100000"/>
              </a:lnSpc>
              <a:spcBef>
                <a:spcPts val="2312"/>
              </a:spcBef>
              <a:spcAft>
                <a:spcPts val="0"/>
              </a:spcAft>
              <a:buClr>
                <a:srgbClr val="999999"/>
              </a:buClr>
              <a:buSzPts val="1000"/>
              <a:buChar char="-"/>
              <a:defRPr sz="1360" b="1">
                <a:solidFill>
                  <a:srgbClr val="999999"/>
                </a:solidFill>
              </a:defRPr>
            </a:lvl6pPr>
            <a:lvl7pPr marL="4352008" lvl="6" indent="-397207" algn="l" rtl="0">
              <a:lnSpc>
                <a:spcPct val="100000"/>
              </a:lnSpc>
              <a:spcBef>
                <a:spcPts val="2312"/>
              </a:spcBef>
              <a:spcAft>
                <a:spcPts val="0"/>
              </a:spcAft>
              <a:buClr>
                <a:srgbClr val="999999"/>
              </a:buClr>
              <a:buSzPts val="1000"/>
              <a:buChar char="-"/>
              <a:defRPr sz="1360" b="1">
                <a:solidFill>
                  <a:srgbClr val="999999"/>
                </a:solidFill>
              </a:defRPr>
            </a:lvl7pPr>
            <a:lvl8pPr marL="4973724" lvl="7" indent="-397207" algn="l" rtl="0">
              <a:lnSpc>
                <a:spcPct val="100000"/>
              </a:lnSpc>
              <a:spcBef>
                <a:spcPts val="2312"/>
              </a:spcBef>
              <a:spcAft>
                <a:spcPts val="0"/>
              </a:spcAft>
              <a:buClr>
                <a:srgbClr val="999999"/>
              </a:buClr>
              <a:buSzPts val="1000"/>
              <a:buChar char="-"/>
              <a:defRPr sz="1360" b="1">
                <a:solidFill>
                  <a:srgbClr val="999999"/>
                </a:solidFill>
              </a:defRPr>
            </a:lvl8pPr>
            <a:lvl9pPr marL="5595440" lvl="8" indent="-397207" algn="l" rtl="0">
              <a:lnSpc>
                <a:spcPct val="100000"/>
              </a:lnSpc>
              <a:spcBef>
                <a:spcPts val="2312"/>
              </a:spcBef>
              <a:spcAft>
                <a:spcPts val="0"/>
              </a:spcAft>
              <a:buClr>
                <a:srgbClr val="999999"/>
              </a:buClr>
              <a:buSzPts val="1000"/>
              <a:buChar char="-"/>
              <a:defRPr sz="1360" b="1">
                <a:solidFill>
                  <a:srgbClr val="999999"/>
                </a:solidFill>
              </a:defRPr>
            </a:lvl9pPr>
          </a:lstStyle>
          <a:p>
            <a:endParaRPr/>
          </a:p>
        </p:txBody>
      </p:sp>
      <p:sp>
        <p:nvSpPr>
          <p:cNvPr id="176" name="Google Shape;176;p39"/>
          <p:cNvSpPr txBox="1">
            <a:spLocks noGrp="1"/>
          </p:cNvSpPr>
          <p:nvPr>
            <p:ph type="title" idx="6"/>
          </p:nvPr>
        </p:nvSpPr>
        <p:spPr>
          <a:xfrm>
            <a:off x="778810" y="195109"/>
            <a:ext cx="11009626" cy="1548219"/>
          </a:xfrm>
          <a:prstGeom prst="rect">
            <a:avLst/>
          </a:prstGeom>
          <a:noFill/>
          <a:ln>
            <a:noFill/>
          </a:ln>
        </p:spPr>
        <p:txBody>
          <a:bodyPr spcFirstLastPara="1" wrap="square" lIns="26775" tIns="26775" rIns="26775" bIns="26775" anchor="ctr" anchorCtr="0">
            <a:noAutofit/>
          </a:bodyPr>
          <a:lstStyle>
            <a:lvl1pPr lvl="0" algn="ctr" rtl="0">
              <a:lnSpc>
                <a:spcPct val="100000"/>
              </a:lnSpc>
              <a:spcBef>
                <a:spcPts val="0"/>
              </a:spcBef>
              <a:spcAft>
                <a:spcPts val="0"/>
              </a:spcAft>
              <a:buClr>
                <a:srgbClr val="FFFFFF"/>
              </a:buClr>
              <a:buSzPts val="4100"/>
              <a:buFont typeface="Helvetica Neue"/>
              <a:buNone/>
              <a:defRPr sz="5576"/>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27285568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177"/>
        <p:cNvGrpSpPr/>
        <p:nvPr/>
      </p:nvGrpSpPr>
      <p:grpSpPr>
        <a:xfrm>
          <a:off x="0" y="0"/>
          <a:ext cx="0" cy="0"/>
          <a:chOff x="0" y="0"/>
          <a:chExt cx="0" cy="0"/>
        </a:xfrm>
      </p:grpSpPr>
      <p:sp>
        <p:nvSpPr>
          <p:cNvPr id="178" name="Google Shape;178;p40"/>
          <p:cNvSpPr txBox="1">
            <a:spLocks noGrp="1"/>
          </p:cNvSpPr>
          <p:nvPr>
            <p:ph type="title"/>
          </p:nvPr>
        </p:nvSpPr>
        <p:spPr>
          <a:xfrm>
            <a:off x="1117339" y="1967210"/>
            <a:ext cx="10201745" cy="306013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FFFFFF"/>
              </a:buClr>
              <a:buSzPts val="8200"/>
              <a:buFont typeface="Helvetica Neue"/>
              <a:buNone/>
              <a:defRPr sz="11151"/>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sp>
        <p:nvSpPr>
          <p:cNvPr id="179" name="Google Shape;179;p40"/>
          <p:cNvSpPr txBox="1">
            <a:spLocks noGrp="1"/>
          </p:cNvSpPr>
          <p:nvPr>
            <p:ph type="body" idx="1"/>
          </p:nvPr>
        </p:nvSpPr>
        <p:spPr>
          <a:xfrm>
            <a:off x="1117339" y="4808736"/>
            <a:ext cx="10201745" cy="2011257"/>
          </a:xfrm>
          <a:prstGeom prst="rect">
            <a:avLst/>
          </a:prstGeom>
          <a:noFill/>
          <a:ln>
            <a:noFill/>
          </a:ln>
        </p:spPr>
        <p:txBody>
          <a:bodyPr spcFirstLastPara="1" wrap="square" lIns="0" tIns="0" rIns="0" bIns="0" anchor="ctr" anchorCtr="0">
            <a:noAutofit/>
          </a:bodyPr>
          <a:lstStyle>
            <a:lvl1pPr marL="621716" lvl="0" indent="-310857" algn="ctr">
              <a:lnSpc>
                <a:spcPct val="100000"/>
              </a:lnSpc>
              <a:spcBef>
                <a:spcPts val="0"/>
              </a:spcBef>
              <a:spcAft>
                <a:spcPts val="0"/>
              </a:spcAft>
              <a:buClr>
                <a:srgbClr val="FFFFFF"/>
              </a:buClr>
              <a:buSzPts val="2600"/>
              <a:buFont typeface="Helvetica Neue"/>
              <a:buNone/>
              <a:defRPr sz="3536">
                <a:latin typeface="Helvetica Neue"/>
                <a:ea typeface="Helvetica Neue"/>
                <a:cs typeface="Helvetica Neue"/>
                <a:sym typeface="Helvetica Neue"/>
              </a:defRPr>
            </a:lvl1pPr>
            <a:lvl2pPr marL="1243431" lvl="1" indent="-310857" algn="ctr">
              <a:lnSpc>
                <a:spcPct val="100000"/>
              </a:lnSpc>
              <a:spcBef>
                <a:spcPts val="0"/>
              </a:spcBef>
              <a:spcAft>
                <a:spcPts val="0"/>
              </a:spcAft>
              <a:buClr>
                <a:srgbClr val="FFFFFF"/>
              </a:buClr>
              <a:buSzPts val="2600"/>
              <a:buFont typeface="Helvetica Neue"/>
              <a:buNone/>
              <a:defRPr sz="3536">
                <a:latin typeface="Helvetica Neue"/>
                <a:ea typeface="Helvetica Neue"/>
                <a:cs typeface="Helvetica Neue"/>
                <a:sym typeface="Helvetica Neue"/>
              </a:defRPr>
            </a:lvl2pPr>
            <a:lvl3pPr marL="1865146" lvl="2" indent="-310857" algn="ctr">
              <a:lnSpc>
                <a:spcPct val="100000"/>
              </a:lnSpc>
              <a:spcBef>
                <a:spcPts val="0"/>
              </a:spcBef>
              <a:spcAft>
                <a:spcPts val="0"/>
              </a:spcAft>
              <a:buClr>
                <a:srgbClr val="FFFFFF"/>
              </a:buClr>
              <a:buSzPts val="2600"/>
              <a:buFont typeface="Helvetica Neue"/>
              <a:buNone/>
              <a:defRPr sz="3536">
                <a:latin typeface="Helvetica Neue"/>
                <a:ea typeface="Helvetica Neue"/>
                <a:cs typeface="Helvetica Neue"/>
                <a:sym typeface="Helvetica Neue"/>
              </a:defRPr>
            </a:lvl3pPr>
            <a:lvl4pPr marL="2486862" lvl="3" indent="-310857" algn="ctr">
              <a:lnSpc>
                <a:spcPct val="100000"/>
              </a:lnSpc>
              <a:spcBef>
                <a:spcPts val="0"/>
              </a:spcBef>
              <a:spcAft>
                <a:spcPts val="0"/>
              </a:spcAft>
              <a:buClr>
                <a:srgbClr val="FFFFFF"/>
              </a:buClr>
              <a:buSzPts val="2600"/>
              <a:buFont typeface="Helvetica Neue"/>
              <a:buNone/>
              <a:defRPr sz="3536">
                <a:latin typeface="Helvetica Neue"/>
                <a:ea typeface="Helvetica Neue"/>
                <a:cs typeface="Helvetica Neue"/>
                <a:sym typeface="Helvetica Neue"/>
              </a:defRPr>
            </a:lvl4pPr>
            <a:lvl5pPr marL="3108578" lvl="4" indent="-310857" algn="ctr">
              <a:lnSpc>
                <a:spcPct val="100000"/>
              </a:lnSpc>
              <a:spcBef>
                <a:spcPts val="0"/>
              </a:spcBef>
              <a:spcAft>
                <a:spcPts val="0"/>
              </a:spcAft>
              <a:buClr>
                <a:srgbClr val="FFFFFF"/>
              </a:buClr>
              <a:buSzPts val="2600"/>
              <a:buFont typeface="Helvetica Neue"/>
              <a:buNone/>
              <a:defRPr sz="3536">
                <a:latin typeface="Helvetica Neue"/>
                <a:ea typeface="Helvetica Neue"/>
                <a:cs typeface="Helvetica Neue"/>
                <a:sym typeface="Helvetica Neue"/>
              </a:defRPr>
            </a:lvl5pPr>
            <a:lvl6pPr marL="3730293" lvl="5" indent="-535366" algn="ctr">
              <a:lnSpc>
                <a:spcPct val="100000"/>
              </a:lnSpc>
              <a:spcBef>
                <a:spcPts val="2312"/>
              </a:spcBef>
              <a:spcAft>
                <a:spcPts val="0"/>
              </a:spcAft>
              <a:buClr>
                <a:srgbClr val="FFFFFF"/>
              </a:buClr>
              <a:buSzPts val="2600"/>
              <a:buChar char="-"/>
              <a:defRPr sz="3536"/>
            </a:lvl6pPr>
            <a:lvl7pPr marL="4352008" lvl="6" indent="-535366" algn="ctr">
              <a:lnSpc>
                <a:spcPct val="100000"/>
              </a:lnSpc>
              <a:spcBef>
                <a:spcPts val="2312"/>
              </a:spcBef>
              <a:spcAft>
                <a:spcPts val="0"/>
              </a:spcAft>
              <a:buClr>
                <a:srgbClr val="FFFFFF"/>
              </a:buClr>
              <a:buSzPts val="2600"/>
              <a:buChar char="-"/>
              <a:defRPr sz="3536"/>
            </a:lvl7pPr>
            <a:lvl8pPr marL="4973724" lvl="7" indent="-535366" algn="ctr">
              <a:lnSpc>
                <a:spcPct val="100000"/>
              </a:lnSpc>
              <a:spcBef>
                <a:spcPts val="2312"/>
              </a:spcBef>
              <a:spcAft>
                <a:spcPts val="0"/>
              </a:spcAft>
              <a:buClr>
                <a:srgbClr val="FFFFFF"/>
              </a:buClr>
              <a:buSzPts val="2600"/>
              <a:buChar char="-"/>
              <a:defRPr sz="3536"/>
            </a:lvl8pPr>
            <a:lvl9pPr marL="5595440" lvl="8" indent="-535366" algn="ctr">
              <a:lnSpc>
                <a:spcPct val="100000"/>
              </a:lnSpc>
              <a:spcBef>
                <a:spcPts val="2312"/>
              </a:spcBef>
              <a:spcAft>
                <a:spcPts val="0"/>
              </a:spcAft>
              <a:buClr>
                <a:srgbClr val="FFFFFF"/>
              </a:buClr>
              <a:buSzPts val="2600"/>
              <a:buChar char="-"/>
              <a:defRPr sz="3536"/>
            </a:lvl9pPr>
          </a:lstStyle>
          <a:p>
            <a:endParaRPr/>
          </a:p>
        </p:txBody>
      </p:sp>
      <p:pic>
        <p:nvPicPr>
          <p:cNvPr id="180" name="Google Shape;180;p40"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33342703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Big number monospace">
  <p:cSld name="Big number monospace">
    <p:spTree>
      <p:nvGrpSpPr>
        <p:cNvPr id="1" name="Shape 181"/>
        <p:cNvGrpSpPr/>
        <p:nvPr/>
      </p:nvGrpSpPr>
      <p:grpSpPr>
        <a:xfrm>
          <a:off x="0" y="0"/>
          <a:ext cx="0" cy="0"/>
          <a:chOff x="0" y="0"/>
          <a:chExt cx="0" cy="0"/>
        </a:xfrm>
      </p:grpSpPr>
      <p:sp>
        <p:nvSpPr>
          <p:cNvPr id="182" name="Google Shape;182;p41"/>
          <p:cNvSpPr txBox="1">
            <a:spLocks noGrp="1"/>
          </p:cNvSpPr>
          <p:nvPr>
            <p:ph type="title"/>
          </p:nvPr>
        </p:nvSpPr>
        <p:spPr>
          <a:xfrm>
            <a:off x="1117339" y="1967210"/>
            <a:ext cx="10201745" cy="306013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FFFFFF"/>
              </a:buClr>
              <a:buSzPts val="8200"/>
              <a:buFont typeface="Helvetica Neue"/>
              <a:buNone/>
              <a:defRPr sz="11151"/>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sp>
        <p:nvSpPr>
          <p:cNvPr id="183" name="Google Shape;183;p41"/>
          <p:cNvSpPr txBox="1">
            <a:spLocks noGrp="1"/>
          </p:cNvSpPr>
          <p:nvPr>
            <p:ph type="body" idx="1"/>
          </p:nvPr>
        </p:nvSpPr>
        <p:spPr>
          <a:xfrm>
            <a:off x="1117339" y="4808736"/>
            <a:ext cx="10201745" cy="1311601"/>
          </a:xfrm>
          <a:prstGeom prst="rect">
            <a:avLst/>
          </a:prstGeom>
          <a:noFill/>
          <a:ln>
            <a:noFill/>
          </a:ln>
        </p:spPr>
        <p:txBody>
          <a:bodyPr spcFirstLastPara="1" wrap="square" lIns="0" tIns="0" rIns="0" bIns="0" anchor="ctr" anchorCtr="0">
            <a:noAutofit/>
          </a:bodyPr>
          <a:lstStyle>
            <a:lvl1pPr marL="621716" lvl="0" indent="-310857" algn="ctr">
              <a:lnSpc>
                <a:spcPct val="100000"/>
              </a:lnSpc>
              <a:spcBef>
                <a:spcPts val="0"/>
              </a:spcBef>
              <a:spcAft>
                <a:spcPts val="0"/>
              </a:spcAft>
              <a:buClr>
                <a:schemeClr val="lt2"/>
              </a:buClr>
              <a:buSzPts val="2600"/>
              <a:buFont typeface="Roboto Mono"/>
              <a:buNone/>
              <a:defRPr sz="3536">
                <a:solidFill>
                  <a:schemeClr val="lt2"/>
                </a:solidFill>
                <a:latin typeface="Roboto Mono"/>
                <a:ea typeface="Roboto Mono"/>
                <a:cs typeface="Roboto Mono"/>
                <a:sym typeface="Roboto Mono"/>
              </a:defRPr>
            </a:lvl1pPr>
            <a:lvl2pPr marL="1243431" lvl="1" indent="-310857" algn="ctr">
              <a:lnSpc>
                <a:spcPct val="100000"/>
              </a:lnSpc>
              <a:spcBef>
                <a:spcPts val="0"/>
              </a:spcBef>
              <a:spcAft>
                <a:spcPts val="0"/>
              </a:spcAft>
              <a:buClr>
                <a:schemeClr val="lt2"/>
              </a:buClr>
              <a:buSzPts val="2600"/>
              <a:buFont typeface="Roboto Mono"/>
              <a:buNone/>
              <a:defRPr sz="3536">
                <a:solidFill>
                  <a:schemeClr val="lt2"/>
                </a:solidFill>
                <a:latin typeface="Roboto Mono"/>
                <a:ea typeface="Roboto Mono"/>
                <a:cs typeface="Roboto Mono"/>
                <a:sym typeface="Roboto Mono"/>
              </a:defRPr>
            </a:lvl2pPr>
            <a:lvl3pPr marL="1865146" lvl="2" indent="-310857" algn="ctr">
              <a:lnSpc>
                <a:spcPct val="100000"/>
              </a:lnSpc>
              <a:spcBef>
                <a:spcPts val="0"/>
              </a:spcBef>
              <a:spcAft>
                <a:spcPts val="0"/>
              </a:spcAft>
              <a:buClr>
                <a:schemeClr val="lt2"/>
              </a:buClr>
              <a:buSzPts val="2600"/>
              <a:buFont typeface="Roboto Mono"/>
              <a:buNone/>
              <a:defRPr sz="3536">
                <a:solidFill>
                  <a:schemeClr val="lt2"/>
                </a:solidFill>
                <a:latin typeface="Roboto Mono"/>
                <a:ea typeface="Roboto Mono"/>
                <a:cs typeface="Roboto Mono"/>
                <a:sym typeface="Roboto Mono"/>
              </a:defRPr>
            </a:lvl3pPr>
            <a:lvl4pPr marL="2486862" lvl="3" indent="-310857" algn="ctr">
              <a:lnSpc>
                <a:spcPct val="100000"/>
              </a:lnSpc>
              <a:spcBef>
                <a:spcPts val="0"/>
              </a:spcBef>
              <a:spcAft>
                <a:spcPts val="0"/>
              </a:spcAft>
              <a:buClr>
                <a:schemeClr val="lt2"/>
              </a:buClr>
              <a:buSzPts val="2600"/>
              <a:buFont typeface="Roboto Mono"/>
              <a:buNone/>
              <a:defRPr sz="3536">
                <a:solidFill>
                  <a:schemeClr val="lt2"/>
                </a:solidFill>
                <a:latin typeface="Roboto Mono"/>
                <a:ea typeface="Roboto Mono"/>
                <a:cs typeface="Roboto Mono"/>
                <a:sym typeface="Roboto Mono"/>
              </a:defRPr>
            </a:lvl4pPr>
            <a:lvl5pPr marL="3108578" lvl="4" indent="-310857" algn="ctr">
              <a:lnSpc>
                <a:spcPct val="100000"/>
              </a:lnSpc>
              <a:spcBef>
                <a:spcPts val="0"/>
              </a:spcBef>
              <a:spcAft>
                <a:spcPts val="0"/>
              </a:spcAft>
              <a:buClr>
                <a:schemeClr val="lt2"/>
              </a:buClr>
              <a:buSzPts val="2600"/>
              <a:buFont typeface="Roboto Mono"/>
              <a:buNone/>
              <a:defRPr sz="3536">
                <a:solidFill>
                  <a:schemeClr val="lt2"/>
                </a:solidFill>
                <a:latin typeface="Roboto Mono"/>
                <a:ea typeface="Roboto Mono"/>
                <a:cs typeface="Roboto Mono"/>
                <a:sym typeface="Roboto Mono"/>
              </a:defRPr>
            </a:lvl5pPr>
            <a:lvl6pPr marL="3730293" lvl="5" indent="-354033" algn="ctr">
              <a:lnSpc>
                <a:spcPct val="100000"/>
              </a:lnSpc>
              <a:spcBef>
                <a:spcPts val="2312"/>
              </a:spcBef>
              <a:spcAft>
                <a:spcPts val="0"/>
              </a:spcAft>
              <a:buClr>
                <a:schemeClr val="lt2"/>
              </a:buClr>
              <a:buSzPts val="500"/>
              <a:buFont typeface="Roboto Mono"/>
              <a:buChar char="-"/>
              <a:defRPr>
                <a:solidFill>
                  <a:schemeClr val="lt2"/>
                </a:solidFill>
                <a:latin typeface="Roboto Mono"/>
                <a:ea typeface="Roboto Mono"/>
                <a:cs typeface="Roboto Mono"/>
                <a:sym typeface="Roboto Mono"/>
              </a:defRPr>
            </a:lvl6pPr>
            <a:lvl7pPr marL="4352008" lvl="6" indent="-354033" algn="ctr">
              <a:lnSpc>
                <a:spcPct val="100000"/>
              </a:lnSpc>
              <a:spcBef>
                <a:spcPts val="2312"/>
              </a:spcBef>
              <a:spcAft>
                <a:spcPts val="0"/>
              </a:spcAft>
              <a:buClr>
                <a:schemeClr val="lt2"/>
              </a:buClr>
              <a:buSzPts val="500"/>
              <a:buFont typeface="Roboto Mono"/>
              <a:buChar char="-"/>
              <a:defRPr>
                <a:solidFill>
                  <a:schemeClr val="lt2"/>
                </a:solidFill>
                <a:latin typeface="Roboto Mono"/>
                <a:ea typeface="Roboto Mono"/>
                <a:cs typeface="Roboto Mono"/>
                <a:sym typeface="Roboto Mono"/>
              </a:defRPr>
            </a:lvl7pPr>
            <a:lvl8pPr marL="4973724" lvl="7" indent="-354033" algn="ctr">
              <a:lnSpc>
                <a:spcPct val="100000"/>
              </a:lnSpc>
              <a:spcBef>
                <a:spcPts val="2312"/>
              </a:spcBef>
              <a:spcAft>
                <a:spcPts val="0"/>
              </a:spcAft>
              <a:buClr>
                <a:schemeClr val="lt2"/>
              </a:buClr>
              <a:buSzPts val="500"/>
              <a:buFont typeface="Roboto Mono"/>
              <a:buChar char="-"/>
              <a:defRPr>
                <a:solidFill>
                  <a:schemeClr val="lt2"/>
                </a:solidFill>
                <a:latin typeface="Roboto Mono"/>
                <a:ea typeface="Roboto Mono"/>
                <a:cs typeface="Roboto Mono"/>
                <a:sym typeface="Roboto Mono"/>
              </a:defRPr>
            </a:lvl8pPr>
            <a:lvl9pPr marL="5595440" lvl="8" indent="-354033" algn="ctr">
              <a:lnSpc>
                <a:spcPct val="100000"/>
              </a:lnSpc>
              <a:spcBef>
                <a:spcPts val="2312"/>
              </a:spcBef>
              <a:spcAft>
                <a:spcPts val="0"/>
              </a:spcAft>
              <a:buClr>
                <a:schemeClr val="lt2"/>
              </a:buClr>
              <a:buSzPts val="500"/>
              <a:buFont typeface="Roboto Mono"/>
              <a:buChar char="-"/>
              <a:defRPr>
                <a:solidFill>
                  <a:schemeClr val="lt2"/>
                </a:solidFill>
                <a:latin typeface="Roboto Mono"/>
                <a:ea typeface="Roboto Mono"/>
                <a:cs typeface="Roboto Mono"/>
                <a:sym typeface="Roboto Mono"/>
              </a:defRPr>
            </a:lvl9pPr>
          </a:lstStyle>
          <a:p>
            <a:endParaRPr/>
          </a:p>
        </p:txBody>
      </p:sp>
      <p:pic>
        <p:nvPicPr>
          <p:cNvPr id="184" name="Google Shape;184;p41"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35795315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announcement w. icon">
  <p:cSld name="announcement w. icon">
    <p:spTree>
      <p:nvGrpSpPr>
        <p:cNvPr id="1" name="Shape 185"/>
        <p:cNvGrpSpPr/>
        <p:nvPr/>
      </p:nvGrpSpPr>
      <p:grpSpPr>
        <a:xfrm>
          <a:off x="0" y="0"/>
          <a:ext cx="0" cy="0"/>
          <a:chOff x="0" y="0"/>
          <a:chExt cx="0" cy="0"/>
        </a:xfrm>
      </p:grpSpPr>
      <p:pic>
        <p:nvPicPr>
          <p:cNvPr id="186" name="Google Shape;186;p42" descr="Image"/>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359492" y="301153"/>
            <a:ext cx="11717488" cy="6690136"/>
          </a:xfrm>
          <a:prstGeom prst="rect">
            <a:avLst/>
          </a:prstGeom>
          <a:noFill/>
          <a:ln>
            <a:noFill/>
          </a:ln>
        </p:spPr>
      </p:pic>
      <p:sp>
        <p:nvSpPr>
          <p:cNvPr id="187" name="Google Shape;187;p42"/>
          <p:cNvSpPr txBox="1">
            <a:spLocks noGrp="1"/>
          </p:cNvSpPr>
          <p:nvPr>
            <p:ph type="title"/>
          </p:nvPr>
        </p:nvSpPr>
        <p:spPr>
          <a:xfrm>
            <a:off x="971599" y="3626791"/>
            <a:ext cx="10493072" cy="1036226"/>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FFFFFF"/>
              </a:buClr>
              <a:buSzPts val="3800"/>
              <a:buFont typeface="Helvetica Neue"/>
              <a:buNone/>
              <a:defRPr sz="5168"/>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sp>
        <p:nvSpPr>
          <p:cNvPr id="188" name="Google Shape;188;p42"/>
          <p:cNvSpPr txBox="1">
            <a:spLocks noGrp="1"/>
          </p:cNvSpPr>
          <p:nvPr>
            <p:ph type="body" idx="1"/>
          </p:nvPr>
        </p:nvSpPr>
        <p:spPr>
          <a:xfrm>
            <a:off x="971599" y="4727781"/>
            <a:ext cx="10493072" cy="1748529"/>
          </a:xfrm>
          <a:prstGeom prst="rect">
            <a:avLst/>
          </a:prstGeom>
          <a:noFill/>
          <a:ln>
            <a:noFill/>
          </a:ln>
        </p:spPr>
        <p:txBody>
          <a:bodyPr spcFirstLastPara="1" wrap="square" lIns="0" tIns="0" rIns="0" bIns="0" anchor="t" anchorCtr="0">
            <a:noAutofit/>
          </a:bodyPr>
          <a:lstStyle>
            <a:lvl1pPr marL="621716" lvl="0" indent="-310857" algn="ctr">
              <a:lnSpc>
                <a:spcPct val="100000"/>
              </a:lnSpc>
              <a:spcBef>
                <a:spcPts val="0"/>
              </a:spcBef>
              <a:spcAft>
                <a:spcPts val="0"/>
              </a:spcAft>
              <a:buClr>
                <a:srgbClr val="FFFFFF"/>
              </a:buClr>
              <a:buSzPts val="1800"/>
              <a:buFont typeface="Helvetica Neue"/>
              <a:buNone/>
              <a:defRPr sz="2448">
                <a:latin typeface="Helvetica Neue"/>
                <a:ea typeface="Helvetica Neue"/>
                <a:cs typeface="Helvetica Neue"/>
                <a:sym typeface="Helvetica Neue"/>
              </a:defRPr>
            </a:lvl1pPr>
            <a:lvl2pPr marL="1243431" lvl="1" indent="-310857" algn="ctr">
              <a:lnSpc>
                <a:spcPct val="100000"/>
              </a:lnSpc>
              <a:spcBef>
                <a:spcPts val="0"/>
              </a:spcBef>
              <a:spcAft>
                <a:spcPts val="0"/>
              </a:spcAft>
              <a:buClr>
                <a:srgbClr val="FFFFFF"/>
              </a:buClr>
              <a:buSzPts val="1800"/>
              <a:buFont typeface="Helvetica Neue"/>
              <a:buNone/>
              <a:defRPr sz="2448">
                <a:latin typeface="Helvetica Neue"/>
                <a:ea typeface="Helvetica Neue"/>
                <a:cs typeface="Helvetica Neue"/>
                <a:sym typeface="Helvetica Neue"/>
              </a:defRPr>
            </a:lvl2pPr>
            <a:lvl3pPr marL="1865146" lvl="2" indent="-310857" algn="ctr">
              <a:lnSpc>
                <a:spcPct val="100000"/>
              </a:lnSpc>
              <a:spcBef>
                <a:spcPts val="0"/>
              </a:spcBef>
              <a:spcAft>
                <a:spcPts val="0"/>
              </a:spcAft>
              <a:buClr>
                <a:srgbClr val="FFFFFF"/>
              </a:buClr>
              <a:buSzPts val="1800"/>
              <a:buFont typeface="Helvetica Neue"/>
              <a:buNone/>
              <a:defRPr sz="2448">
                <a:latin typeface="Helvetica Neue"/>
                <a:ea typeface="Helvetica Neue"/>
                <a:cs typeface="Helvetica Neue"/>
                <a:sym typeface="Helvetica Neue"/>
              </a:defRPr>
            </a:lvl3pPr>
            <a:lvl4pPr marL="2486862" lvl="3" indent="-310857" algn="ctr">
              <a:lnSpc>
                <a:spcPct val="100000"/>
              </a:lnSpc>
              <a:spcBef>
                <a:spcPts val="0"/>
              </a:spcBef>
              <a:spcAft>
                <a:spcPts val="0"/>
              </a:spcAft>
              <a:buClr>
                <a:srgbClr val="FFFFFF"/>
              </a:buClr>
              <a:buSzPts val="1800"/>
              <a:buFont typeface="Helvetica Neue"/>
              <a:buNone/>
              <a:defRPr sz="2448">
                <a:latin typeface="Helvetica Neue"/>
                <a:ea typeface="Helvetica Neue"/>
                <a:cs typeface="Helvetica Neue"/>
                <a:sym typeface="Helvetica Neue"/>
              </a:defRPr>
            </a:lvl4pPr>
            <a:lvl5pPr marL="3108578" lvl="4" indent="-310857" algn="ctr">
              <a:lnSpc>
                <a:spcPct val="100000"/>
              </a:lnSpc>
              <a:spcBef>
                <a:spcPts val="0"/>
              </a:spcBef>
              <a:spcAft>
                <a:spcPts val="0"/>
              </a:spcAft>
              <a:buClr>
                <a:srgbClr val="FFFFFF"/>
              </a:buClr>
              <a:buSzPts val="1800"/>
              <a:buFont typeface="Helvetica Neue"/>
              <a:buNone/>
              <a:defRPr sz="2448">
                <a:latin typeface="Helvetica Neue"/>
                <a:ea typeface="Helvetica Neue"/>
                <a:cs typeface="Helvetica Neue"/>
                <a:sym typeface="Helvetica Neue"/>
              </a:defRPr>
            </a:lvl5pPr>
            <a:lvl6pPr marL="3730293" lvl="5" indent="-466287" algn="ctr">
              <a:lnSpc>
                <a:spcPct val="100000"/>
              </a:lnSpc>
              <a:spcBef>
                <a:spcPts val="2312"/>
              </a:spcBef>
              <a:spcAft>
                <a:spcPts val="0"/>
              </a:spcAft>
              <a:buClr>
                <a:srgbClr val="FFFFFF"/>
              </a:buClr>
              <a:buSzPts val="1800"/>
              <a:buChar char="-"/>
              <a:defRPr sz="2448"/>
            </a:lvl6pPr>
            <a:lvl7pPr marL="4352008" lvl="6" indent="-466287" algn="ctr">
              <a:lnSpc>
                <a:spcPct val="100000"/>
              </a:lnSpc>
              <a:spcBef>
                <a:spcPts val="2312"/>
              </a:spcBef>
              <a:spcAft>
                <a:spcPts val="0"/>
              </a:spcAft>
              <a:buClr>
                <a:srgbClr val="FFFFFF"/>
              </a:buClr>
              <a:buSzPts val="1800"/>
              <a:buChar char="-"/>
              <a:defRPr sz="2448"/>
            </a:lvl7pPr>
            <a:lvl8pPr marL="4973724" lvl="7" indent="-466287" algn="ctr">
              <a:lnSpc>
                <a:spcPct val="100000"/>
              </a:lnSpc>
              <a:spcBef>
                <a:spcPts val="2312"/>
              </a:spcBef>
              <a:spcAft>
                <a:spcPts val="0"/>
              </a:spcAft>
              <a:buClr>
                <a:srgbClr val="FFFFFF"/>
              </a:buClr>
              <a:buSzPts val="1800"/>
              <a:buChar char="-"/>
              <a:defRPr sz="2448"/>
            </a:lvl8pPr>
            <a:lvl9pPr marL="5595440" lvl="8" indent="-466287" algn="ctr">
              <a:lnSpc>
                <a:spcPct val="100000"/>
              </a:lnSpc>
              <a:spcBef>
                <a:spcPts val="2312"/>
              </a:spcBef>
              <a:spcAft>
                <a:spcPts val="0"/>
              </a:spcAft>
              <a:buClr>
                <a:srgbClr val="FFFFFF"/>
              </a:buClr>
              <a:buSzPts val="1800"/>
              <a:buChar char="-"/>
              <a:defRPr sz="2448"/>
            </a:lvl9pPr>
          </a:lstStyle>
          <a:p>
            <a:endParaRPr/>
          </a:p>
        </p:txBody>
      </p:sp>
      <p:sp>
        <p:nvSpPr>
          <p:cNvPr id="189" name="Google Shape;189;p42"/>
          <p:cNvSpPr/>
          <p:nvPr/>
        </p:nvSpPr>
        <p:spPr>
          <a:xfrm>
            <a:off x="5360174" y="1770503"/>
            <a:ext cx="1716136" cy="1715892"/>
          </a:xfrm>
          <a:prstGeom prst="roundRect">
            <a:avLst>
              <a:gd name="adj" fmla="val 29270"/>
            </a:avLst>
          </a:prstGeom>
          <a:gradFill>
            <a:gsLst>
              <a:gs pos="0">
                <a:srgbClr val="D1BCF9"/>
              </a:gs>
              <a:gs pos="46000">
                <a:schemeClr val="lt2"/>
              </a:gs>
              <a:gs pos="100000">
                <a:srgbClr val="6F42C1"/>
              </a:gs>
            </a:gsLst>
            <a:lin ang="2698631" scaled="0"/>
          </a:gradFill>
          <a:ln>
            <a:noFill/>
          </a:ln>
        </p:spPr>
        <p:txBody>
          <a:bodyPr spcFirstLastPara="1" wrap="square" lIns="21588" tIns="21588" rIns="21588" bIns="21588" anchor="ctr" anchorCtr="0">
            <a:noAutofit/>
          </a:bodyPr>
          <a:lstStyle/>
          <a:p>
            <a:pPr marL="0" marR="0" lvl="0" indent="0" algn="l" rtl="0">
              <a:lnSpc>
                <a:spcPct val="100000"/>
              </a:lnSpc>
              <a:spcBef>
                <a:spcPts val="0"/>
              </a:spcBef>
              <a:spcAft>
                <a:spcPts val="0"/>
              </a:spcAft>
              <a:buClr>
                <a:srgbClr val="FFFFFF"/>
              </a:buClr>
              <a:buSzPts val="1400"/>
              <a:buFont typeface="Inter"/>
              <a:buNone/>
            </a:pPr>
            <a:endParaRPr sz="1904"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326090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Big Icon Title">
  <p:cSld name="Big Icon Title">
    <p:spTree>
      <p:nvGrpSpPr>
        <p:cNvPr id="1" name="Shape 190"/>
        <p:cNvGrpSpPr/>
        <p:nvPr/>
      </p:nvGrpSpPr>
      <p:grpSpPr>
        <a:xfrm>
          <a:off x="0" y="0"/>
          <a:ext cx="0" cy="0"/>
          <a:chOff x="0" y="0"/>
          <a:chExt cx="0" cy="0"/>
        </a:xfrm>
      </p:grpSpPr>
      <p:sp>
        <p:nvSpPr>
          <p:cNvPr id="191" name="Google Shape;191;p43"/>
          <p:cNvSpPr/>
          <p:nvPr/>
        </p:nvSpPr>
        <p:spPr>
          <a:xfrm>
            <a:off x="4922772" y="1386732"/>
            <a:ext cx="2590932" cy="2590565"/>
          </a:xfrm>
          <a:prstGeom prst="ellipse">
            <a:avLst/>
          </a:prstGeom>
          <a:noFill/>
          <a:ln w="28575" cap="flat" cmpd="sng">
            <a:solidFill>
              <a:srgbClr val="FFFFFF"/>
            </a:solidFill>
            <a:prstDash val="solid"/>
            <a:miter lim="400000"/>
            <a:headEnd type="none" w="sm" len="sm"/>
            <a:tailEnd type="none" w="sm" len="sm"/>
          </a:ln>
        </p:spPr>
        <p:txBody>
          <a:bodyPr spcFirstLastPara="1" wrap="square" lIns="36411" tIns="36411" rIns="36411" bIns="36411" anchor="ctr" anchorCtr="0">
            <a:noAutofit/>
          </a:bodyPr>
          <a:lstStyle/>
          <a:p>
            <a:pPr marL="0" marR="0" lvl="0" indent="0" algn="ctr" rtl="0">
              <a:lnSpc>
                <a:spcPct val="100000"/>
              </a:lnSpc>
              <a:spcBef>
                <a:spcPts val="0"/>
              </a:spcBef>
              <a:spcAft>
                <a:spcPts val="0"/>
              </a:spcAft>
              <a:buClr>
                <a:srgbClr val="FFFFFF"/>
              </a:buClr>
              <a:buSzPts val="1400"/>
              <a:buFont typeface="Helvetica Neue"/>
              <a:buNone/>
            </a:pPr>
            <a:endParaRPr sz="1904" b="0" i="0" u="none" strike="noStrike" cap="none">
              <a:solidFill>
                <a:srgbClr val="FFFFFF"/>
              </a:solidFill>
              <a:latin typeface="Helvetica Neue"/>
              <a:ea typeface="Helvetica Neue"/>
              <a:cs typeface="Helvetica Neue"/>
              <a:sym typeface="Helvetica Neue"/>
            </a:endParaRPr>
          </a:p>
        </p:txBody>
      </p:sp>
      <p:sp>
        <p:nvSpPr>
          <p:cNvPr id="192" name="Google Shape;192;p43"/>
          <p:cNvSpPr txBox="1">
            <a:spLocks noGrp="1"/>
          </p:cNvSpPr>
          <p:nvPr>
            <p:ph type="body" idx="1"/>
          </p:nvPr>
        </p:nvSpPr>
        <p:spPr>
          <a:xfrm>
            <a:off x="971599" y="4209668"/>
            <a:ext cx="10493072" cy="1036226"/>
          </a:xfrm>
          <a:prstGeom prst="rect">
            <a:avLst/>
          </a:prstGeom>
          <a:noFill/>
          <a:ln>
            <a:noFill/>
          </a:ln>
        </p:spPr>
        <p:txBody>
          <a:bodyPr spcFirstLastPara="1" wrap="square" lIns="0" tIns="0" rIns="0" bIns="0" anchor="ctr" anchorCtr="0">
            <a:noAutofit/>
          </a:bodyPr>
          <a:lstStyle>
            <a:lvl1pPr marL="621716" lvl="0" indent="-310857" algn="ctr">
              <a:lnSpc>
                <a:spcPct val="100000"/>
              </a:lnSpc>
              <a:spcBef>
                <a:spcPts val="0"/>
              </a:spcBef>
              <a:spcAft>
                <a:spcPts val="0"/>
              </a:spcAft>
              <a:buClr>
                <a:srgbClr val="FFFFFF"/>
              </a:buClr>
              <a:buSzPts val="3000"/>
              <a:buFont typeface="Helvetica Neue"/>
              <a:buNone/>
              <a:defRPr sz="4080"/>
            </a:lvl1pPr>
            <a:lvl2pPr marL="1243431" lvl="1" indent="-354033" algn="ctr">
              <a:lnSpc>
                <a:spcPct val="100000"/>
              </a:lnSpc>
              <a:spcBef>
                <a:spcPts val="2312"/>
              </a:spcBef>
              <a:spcAft>
                <a:spcPts val="0"/>
              </a:spcAft>
              <a:buClr>
                <a:srgbClr val="FFFFFF"/>
              </a:buClr>
              <a:buSzPts val="500"/>
              <a:buChar char="-"/>
              <a:defRPr/>
            </a:lvl2pPr>
            <a:lvl3pPr marL="1865146" lvl="2" indent="-354033" algn="ctr">
              <a:lnSpc>
                <a:spcPct val="100000"/>
              </a:lnSpc>
              <a:spcBef>
                <a:spcPts val="2312"/>
              </a:spcBef>
              <a:spcAft>
                <a:spcPts val="0"/>
              </a:spcAft>
              <a:buClr>
                <a:srgbClr val="FFFFFF"/>
              </a:buClr>
              <a:buSzPts val="500"/>
              <a:buChar char="-"/>
              <a:defRPr/>
            </a:lvl3pPr>
            <a:lvl4pPr marL="2486862" lvl="3" indent="-354033" algn="ctr">
              <a:lnSpc>
                <a:spcPct val="100000"/>
              </a:lnSpc>
              <a:spcBef>
                <a:spcPts val="2312"/>
              </a:spcBef>
              <a:spcAft>
                <a:spcPts val="0"/>
              </a:spcAft>
              <a:buClr>
                <a:srgbClr val="FFFFFF"/>
              </a:buClr>
              <a:buSzPts val="500"/>
              <a:buChar char="-"/>
              <a:defRPr/>
            </a:lvl4pPr>
            <a:lvl5pPr marL="3108578" lvl="4" indent="-354033" algn="ctr">
              <a:lnSpc>
                <a:spcPct val="100000"/>
              </a:lnSpc>
              <a:spcBef>
                <a:spcPts val="2312"/>
              </a:spcBef>
              <a:spcAft>
                <a:spcPts val="0"/>
              </a:spcAft>
              <a:buClr>
                <a:srgbClr val="FFFFFF"/>
              </a:buClr>
              <a:buSzPts val="500"/>
              <a:buChar char="-"/>
              <a:defRPr/>
            </a:lvl5pPr>
            <a:lvl6pPr marL="3730293" lvl="5" indent="-354033" algn="ctr">
              <a:lnSpc>
                <a:spcPct val="100000"/>
              </a:lnSpc>
              <a:spcBef>
                <a:spcPts val="2312"/>
              </a:spcBef>
              <a:spcAft>
                <a:spcPts val="0"/>
              </a:spcAft>
              <a:buClr>
                <a:srgbClr val="FFFFFF"/>
              </a:buClr>
              <a:buSzPts val="500"/>
              <a:buChar char="-"/>
              <a:defRPr/>
            </a:lvl6pPr>
            <a:lvl7pPr marL="4352008" lvl="6" indent="-354033" algn="ctr">
              <a:lnSpc>
                <a:spcPct val="100000"/>
              </a:lnSpc>
              <a:spcBef>
                <a:spcPts val="2312"/>
              </a:spcBef>
              <a:spcAft>
                <a:spcPts val="0"/>
              </a:spcAft>
              <a:buClr>
                <a:srgbClr val="FFFFFF"/>
              </a:buClr>
              <a:buSzPts val="500"/>
              <a:buChar char="-"/>
              <a:defRPr/>
            </a:lvl7pPr>
            <a:lvl8pPr marL="4973724" lvl="7" indent="-354033" algn="ctr">
              <a:lnSpc>
                <a:spcPct val="100000"/>
              </a:lnSpc>
              <a:spcBef>
                <a:spcPts val="2312"/>
              </a:spcBef>
              <a:spcAft>
                <a:spcPts val="0"/>
              </a:spcAft>
              <a:buClr>
                <a:srgbClr val="FFFFFF"/>
              </a:buClr>
              <a:buSzPts val="500"/>
              <a:buChar char="-"/>
              <a:defRPr/>
            </a:lvl8pPr>
            <a:lvl9pPr marL="5595440" lvl="8" indent="-354033" algn="ctr">
              <a:lnSpc>
                <a:spcPct val="100000"/>
              </a:lnSpc>
              <a:spcBef>
                <a:spcPts val="2312"/>
              </a:spcBef>
              <a:spcAft>
                <a:spcPts val="0"/>
              </a:spcAft>
              <a:buClr>
                <a:srgbClr val="FFFFFF"/>
              </a:buClr>
              <a:buSzPts val="500"/>
              <a:buChar char="-"/>
              <a:defRPr/>
            </a:lvl9pPr>
          </a:lstStyle>
          <a:p>
            <a:endParaRPr/>
          </a:p>
        </p:txBody>
      </p:sp>
      <p:pic>
        <p:nvPicPr>
          <p:cNvPr id="193" name="Google Shape;193;p43"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5088904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4 Stats">
  <p:cSld name="4 Stats">
    <p:spTree>
      <p:nvGrpSpPr>
        <p:cNvPr id="1" name="Shape 194"/>
        <p:cNvGrpSpPr/>
        <p:nvPr/>
      </p:nvGrpSpPr>
      <p:grpSpPr>
        <a:xfrm>
          <a:off x="0" y="0"/>
          <a:ext cx="0" cy="0"/>
          <a:chOff x="0" y="0"/>
          <a:chExt cx="0" cy="0"/>
        </a:xfrm>
      </p:grpSpPr>
      <p:sp>
        <p:nvSpPr>
          <p:cNvPr id="195" name="Google Shape;195;p44"/>
          <p:cNvSpPr txBox="1">
            <a:spLocks noGrp="1"/>
          </p:cNvSpPr>
          <p:nvPr>
            <p:ph type="body" idx="1"/>
          </p:nvPr>
        </p:nvSpPr>
        <p:spPr>
          <a:xfrm>
            <a:off x="6994905" y="5100554"/>
            <a:ext cx="3848861" cy="624183"/>
          </a:xfrm>
          <a:prstGeom prst="rect">
            <a:avLst/>
          </a:prstGeom>
          <a:noFill/>
          <a:ln>
            <a:noFill/>
          </a:ln>
        </p:spPr>
        <p:txBody>
          <a:bodyPr spcFirstLastPara="1" wrap="square" lIns="19050" tIns="19050" rIns="19050" bIns="19050" anchor="t" anchorCtr="0">
            <a:noAutofit/>
          </a:bodyPr>
          <a:lstStyle>
            <a:lvl1pPr marL="621716" lvl="0" indent="-310857" algn="ctr" rtl="0">
              <a:lnSpc>
                <a:spcPct val="100000"/>
              </a:lnSpc>
              <a:spcBef>
                <a:spcPts val="0"/>
              </a:spcBef>
              <a:spcAft>
                <a:spcPts val="0"/>
              </a:spcAft>
              <a:buClr>
                <a:srgbClr val="FFFFFF"/>
              </a:buClr>
              <a:buSzPts val="3800"/>
              <a:buNone/>
              <a:defRPr sz="5168" b="1">
                <a:solidFill>
                  <a:srgbClr val="FFFFFF"/>
                </a:solidFill>
              </a:defRPr>
            </a:lvl1pPr>
            <a:lvl2pPr marL="1243431" lvl="1" indent="-638986" algn="l" rtl="0">
              <a:lnSpc>
                <a:spcPct val="100000"/>
              </a:lnSpc>
              <a:spcBef>
                <a:spcPts val="2312"/>
              </a:spcBef>
              <a:spcAft>
                <a:spcPts val="0"/>
              </a:spcAft>
              <a:buClr>
                <a:srgbClr val="FFFFFF"/>
              </a:buClr>
              <a:buSzPts val="3800"/>
              <a:buChar char="-"/>
              <a:defRPr sz="5168" b="1">
                <a:solidFill>
                  <a:srgbClr val="FFFFFF"/>
                </a:solidFill>
              </a:defRPr>
            </a:lvl2pPr>
            <a:lvl3pPr marL="1865146" lvl="2" indent="-638986" algn="l" rtl="0">
              <a:lnSpc>
                <a:spcPct val="100000"/>
              </a:lnSpc>
              <a:spcBef>
                <a:spcPts val="2312"/>
              </a:spcBef>
              <a:spcAft>
                <a:spcPts val="0"/>
              </a:spcAft>
              <a:buClr>
                <a:srgbClr val="FFFFFF"/>
              </a:buClr>
              <a:buSzPts val="3800"/>
              <a:buChar char="-"/>
              <a:defRPr sz="5168" b="1">
                <a:solidFill>
                  <a:srgbClr val="FFFFFF"/>
                </a:solidFill>
              </a:defRPr>
            </a:lvl3pPr>
            <a:lvl4pPr marL="2486862" lvl="3" indent="-638986" algn="l" rtl="0">
              <a:lnSpc>
                <a:spcPct val="100000"/>
              </a:lnSpc>
              <a:spcBef>
                <a:spcPts val="2312"/>
              </a:spcBef>
              <a:spcAft>
                <a:spcPts val="0"/>
              </a:spcAft>
              <a:buClr>
                <a:srgbClr val="FFFFFF"/>
              </a:buClr>
              <a:buSzPts val="3800"/>
              <a:buChar char="-"/>
              <a:defRPr sz="5168" b="1">
                <a:solidFill>
                  <a:srgbClr val="FFFFFF"/>
                </a:solidFill>
              </a:defRPr>
            </a:lvl4pPr>
            <a:lvl5pPr marL="3108578" lvl="4" indent="-638986" algn="l" rtl="0">
              <a:lnSpc>
                <a:spcPct val="100000"/>
              </a:lnSpc>
              <a:spcBef>
                <a:spcPts val="2312"/>
              </a:spcBef>
              <a:spcAft>
                <a:spcPts val="0"/>
              </a:spcAft>
              <a:buClr>
                <a:srgbClr val="FFFFFF"/>
              </a:buClr>
              <a:buSzPts val="3800"/>
              <a:buChar char="-"/>
              <a:defRPr sz="5168" b="1">
                <a:solidFill>
                  <a:srgbClr val="FFFFFF"/>
                </a:solidFill>
              </a:defRPr>
            </a:lvl5pPr>
            <a:lvl6pPr marL="3730293" lvl="5" indent="-638986" algn="l" rtl="0">
              <a:lnSpc>
                <a:spcPct val="100000"/>
              </a:lnSpc>
              <a:spcBef>
                <a:spcPts val="2312"/>
              </a:spcBef>
              <a:spcAft>
                <a:spcPts val="0"/>
              </a:spcAft>
              <a:buClr>
                <a:srgbClr val="FFFFFF"/>
              </a:buClr>
              <a:buSzPts val="3800"/>
              <a:buChar char="-"/>
              <a:defRPr sz="5168" b="1">
                <a:solidFill>
                  <a:srgbClr val="FFFFFF"/>
                </a:solidFill>
              </a:defRPr>
            </a:lvl6pPr>
            <a:lvl7pPr marL="4352008" lvl="6" indent="-638986" algn="l" rtl="0">
              <a:lnSpc>
                <a:spcPct val="100000"/>
              </a:lnSpc>
              <a:spcBef>
                <a:spcPts val="2312"/>
              </a:spcBef>
              <a:spcAft>
                <a:spcPts val="0"/>
              </a:spcAft>
              <a:buClr>
                <a:srgbClr val="FFFFFF"/>
              </a:buClr>
              <a:buSzPts val="3800"/>
              <a:buChar char="-"/>
              <a:defRPr sz="5168" b="1">
                <a:solidFill>
                  <a:srgbClr val="FFFFFF"/>
                </a:solidFill>
              </a:defRPr>
            </a:lvl7pPr>
            <a:lvl8pPr marL="4973724" lvl="7" indent="-638986" algn="l" rtl="0">
              <a:lnSpc>
                <a:spcPct val="100000"/>
              </a:lnSpc>
              <a:spcBef>
                <a:spcPts val="2312"/>
              </a:spcBef>
              <a:spcAft>
                <a:spcPts val="0"/>
              </a:spcAft>
              <a:buClr>
                <a:srgbClr val="FFFFFF"/>
              </a:buClr>
              <a:buSzPts val="3800"/>
              <a:buChar char="-"/>
              <a:defRPr sz="5168" b="1">
                <a:solidFill>
                  <a:srgbClr val="FFFFFF"/>
                </a:solidFill>
              </a:defRPr>
            </a:lvl8pPr>
            <a:lvl9pPr marL="5595440" lvl="8" indent="-638986" algn="l" rtl="0">
              <a:lnSpc>
                <a:spcPct val="100000"/>
              </a:lnSpc>
              <a:spcBef>
                <a:spcPts val="2312"/>
              </a:spcBef>
              <a:spcAft>
                <a:spcPts val="0"/>
              </a:spcAft>
              <a:buClr>
                <a:srgbClr val="FFFFFF"/>
              </a:buClr>
              <a:buSzPts val="3800"/>
              <a:buChar char="-"/>
              <a:defRPr sz="5168" b="1">
                <a:solidFill>
                  <a:srgbClr val="FFFFFF"/>
                </a:solidFill>
              </a:defRPr>
            </a:lvl9pPr>
          </a:lstStyle>
          <a:p>
            <a:endParaRPr/>
          </a:p>
        </p:txBody>
      </p:sp>
      <p:sp>
        <p:nvSpPr>
          <p:cNvPr id="196" name="Google Shape;196;p44"/>
          <p:cNvSpPr txBox="1">
            <a:spLocks noGrp="1"/>
          </p:cNvSpPr>
          <p:nvPr>
            <p:ph type="body" idx="2"/>
          </p:nvPr>
        </p:nvSpPr>
        <p:spPr>
          <a:xfrm>
            <a:off x="1487712" y="5100554"/>
            <a:ext cx="3848861" cy="624183"/>
          </a:xfrm>
          <a:prstGeom prst="rect">
            <a:avLst/>
          </a:prstGeom>
          <a:noFill/>
          <a:ln>
            <a:noFill/>
          </a:ln>
        </p:spPr>
        <p:txBody>
          <a:bodyPr spcFirstLastPara="1" wrap="square" lIns="19050" tIns="19050" rIns="19050" bIns="19050" anchor="t" anchorCtr="0">
            <a:noAutofit/>
          </a:bodyPr>
          <a:lstStyle>
            <a:lvl1pPr marL="621716" lvl="0" indent="-310857" algn="ctr" rtl="0">
              <a:lnSpc>
                <a:spcPct val="100000"/>
              </a:lnSpc>
              <a:spcBef>
                <a:spcPts val="0"/>
              </a:spcBef>
              <a:spcAft>
                <a:spcPts val="0"/>
              </a:spcAft>
              <a:buClr>
                <a:srgbClr val="FFFFFF"/>
              </a:buClr>
              <a:buSzPts val="3800"/>
              <a:buNone/>
              <a:defRPr sz="5168" b="1">
                <a:solidFill>
                  <a:srgbClr val="FFFFFF"/>
                </a:solidFill>
              </a:defRPr>
            </a:lvl1pPr>
            <a:lvl2pPr marL="1243431" lvl="1" indent="-638986" algn="l" rtl="0">
              <a:lnSpc>
                <a:spcPct val="100000"/>
              </a:lnSpc>
              <a:spcBef>
                <a:spcPts val="2312"/>
              </a:spcBef>
              <a:spcAft>
                <a:spcPts val="0"/>
              </a:spcAft>
              <a:buClr>
                <a:srgbClr val="FFFFFF"/>
              </a:buClr>
              <a:buSzPts val="3800"/>
              <a:buChar char="-"/>
              <a:defRPr sz="5168" b="1">
                <a:solidFill>
                  <a:srgbClr val="FFFFFF"/>
                </a:solidFill>
              </a:defRPr>
            </a:lvl2pPr>
            <a:lvl3pPr marL="1865146" lvl="2" indent="-638986" algn="l" rtl="0">
              <a:lnSpc>
                <a:spcPct val="100000"/>
              </a:lnSpc>
              <a:spcBef>
                <a:spcPts val="2312"/>
              </a:spcBef>
              <a:spcAft>
                <a:spcPts val="0"/>
              </a:spcAft>
              <a:buClr>
                <a:srgbClr val="FFFFFF"/>
              </a:buClr>
              <a:buSzPts val="3800"/>
              <a:buChar char="-"/>
              <a:defRPr sz="5168" b="1">
                <a:solidFill>
                  <a:srgbClr val="FFFFFF"/>
                </a:solidFill>
              </a:defRPr>
            </a:lvl3pPr>
            <a:lvl4pPr marL="2486862" lvl="3" indent="-638986" algn="l" rtl="0">
              <a:lnSpc>
                <a:spcPct val="100000"/>
              </a:lnSpc>
              <a:spcBef>
                <a:spcPts val="2312"/>
              </a:spcBef>
              <a:spcAft>
                <a:spcPts val="0"/>
              </a:spcAft>
              <a:buClr>
                <a:srgbClr val="FFFFFF"/>
              </a:buClr>
              <a:buSzPts val="3800"/>
              <a:buChar char="-"/>
              <a:defRPr sz="5168" b="1">
                <a:solidFill>
                  <a:srgbClr val="FFFFFF"/>
                </a:solidFill>
              </a:defRPr>
            </a:lvl4pPr>
            <a:lvl5pPr marL="3108578" lvl="4" indent="-638986" algn="l" rtl="0">
              <a:lnSpc>
                <a:spcPct val="100000"/>
              </a:lnSpc>
              <a:spcBef>
                <a:spcPts val="2312"/>
              </a:spcBef>
              <a:spcAft>
                <a:spcPts val="0"/>
              </a:spcAft>
              <a:buClr>
                <a:srgbClr val="FFFFFF"/>
              </a:buClr>
              <a:buSzPts val="3800"/>
              <a:buChar char="-"/>
              <a:defRPr sz="5168" b="1">
                <a:solidFill>
                  <a:srgbClr val="FFFFFF"/>
                </a:solidFill>
              </a:defRPr>
            </a:lvl5pPr>
            <a:lvl6pPr marL="3730293" lvl="5" indent="-638986" algn="l" rtl="0">
              <a:lnSpc>
                <a:spcPct val="100000"/>
              </a:lnSpc>
              <a:spcBef>
                <a:spcPts val="2312"/>
              </a:spcBef>
              <a:spcAft>
                <a:spcPts val="0"/>
              </a:spcAft>
              <a:buClr>
                <a:srgbClr val="FFFFFF"/>
              </a:buClr>
              <a:buSzPts val="3800"/>
              <a:buChar char="-"/>
              <a:defRPr sz="5168" b="1">
                <a:solidFill>
                  <a:srgbClr val="FFFFFF"/>
                </a:solidFill>
              </a:defRPr>
            </a:lvl6pPr>
            <a:lvl7pPr marL="4352008" lvl="6" indent="-638986" algn="l" rtl="0">
              <a:lnSpc>
                <a:spcPct val="100000"/>
              </a:lnSpc>
              <a:spcBef>
                <a:spcPts val="2312"/>
              </a:spcBef>
              <a:spcAft>
                <a:spcPts val="0"/>
              </a:spcAft>
              <a:buClr>
                <a:srgbClr val="FFFFFF"/>
              </a:buClr>
              <a:buSzPts val="3800"/>
              <a:buChar char="-"/>
              <a:defRPr sz="5168" b="1">
                <a:solidFill>
                  <a:srgbClr val="FFFFFF"/>
                </a:solidFill>
              </a:defRPr>
            </a:lvl7pPr>
            <a:lvl8pPr marL="4973724" lvl="7" indent="-638986" algn="l" rtl="0">
              <a:lnSpc>
                <a:spcPct val="100000"/>
              </a:lnSpc>
              <a:spcBef>
                <a:spcPts val="2312"/>
              </a:spcBef>
              <a:spcAft>
                <a:spcPts val="0"/>
              </a:spcAft>
              <a:buClr>
                <a:srgbClr val="FFFFFF"/>
              </a:buClr>
              <a:buSzPts val="3800"/>
              <a:buChar char="-"/>
              <a:defRPr sz="5168" b="1">
                <a:solidFill>
                  <a:srgbClr val="FFFFFF"/>
                </a:solidFill>
              </a:defRPr>
            </a:lvl8pPr>
            <a:lvl9pPr marL="5595440" lvl="8" indent="-638986" algn="l" rtl="0">
              <a:lnSpc>
                <a:spcPct val="100000"/>
              </a:lnSpc>
              <a:spcBef>
                <a:spcPts val="2312"/>
              </a:spcBef>
              <a:spcAft>
                <a:spcPts val="0"/>
              </a:spcAft>
              <a:buClr>
                <a:srgbClr val="FFFFFF"/>
              </a:buClr>
              <a:buSzPts val="3800"/>
              <a:buChar char="-"/>
              <a:defRPr sz="5168" b="1">
                <a:solidFill>
                  <a:srgbClr val="FFFFFF"/>
                </a:solidFill>
              </a:defRPr>
            </a:lvl9pPr>
          </a:lstStyle>
          <a:p>
            <a:endParaRPr/>
          </a:p>
        </p:txBody>
      </p:sp>
      <p:sp>
        <p:nvSpPr>
          <p:cNvPr id="197" name="Google Shape;197;p44"/>
          <p:cNvSpPr txBox="1">
            <a:spLocks noGrp="1"/>
          </p:cNvSpPr>
          <p:nvPr>
            <p:ph type="body" idx="3"/>
          </p:nvPr>
        </p:nvSpPr>
        <p:spPr>
          <a:xfrm>
            <a:off x="6994905" y="2321477"/>
            <a:ext cx="3848861" cy="624183"/>
          </a:xfrm>
          <a:prstGeom prst="rect">
            <a:avLst/>
          </a:prstGeom>
          <a:noFill/>
          <a:ln>
            <a:noFill/>
          </a:ln>
        </p:spPr>
        <p:txBody>
          <a:bodyPr spcFirstLastPara="1" wrap="square" lIns="19050" tIns="19050" rIns="19050" bIns="19050" anchor="t" anchorCtr="0">
            <a:noAutofit/>
          </a:bodyPr>
          <a:lstStyle>
            <a:lvl1pPr marL="621716" lvl="0" indent="-310857" algn="ctr">
              <a:lnSpc>
                <a:spcPct val="100000"/>
              </a:lnSpc>
              <a:spcBef>
                <a:spcPts val="0"/>
              </a:spcBef>
              <a:spcAft>
                <a:spcPts val="0"/>
              </a:spcAft>
              <a:buClr>
                <a:schemeClr val="lt2"/>
              </a:buClr>
              <a:buSzPts val="1600"/>
              <a:buFont typeface="Roboto Mono"/>
              <a:buNone/>
              <a:defRPr sz="2175" b="1">
                <a:solidFill>
                  <a:schemeClr val="lt2"/>
                </a:solidFill>
                <a:latin typeface="Roboto Mono"/>
                <a:ea typeface="Roboto Mono"/>
                <a:cs typeface="Roboto Mono"/>
                <a:sym typeface="Roboto Mono"/>
              </a:defRPr>
            </a:lvl1pPr>
            <a:lvl2pPr marL="1243431" lvl="1" indent="-449017" algn="l">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2pPr>
            <a:lvl3pPr marL="1865146" lvl="2" indent="-449017" algn="l">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3pPr>
            <a:lvl4pPr marL="2486862" lvl="3" indent="-449017" algn="l">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4pPr>
            <a:lvl5pPr marL="3108578" lvl="4" indent="-449017" algn="l">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5pPr>
            <a:lvl6pPr marL="3730293" lvl="5" indent="-449017" algn="l">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6pPr>
            <a:lvl7pPr marL="4352008" lvl="6" indent="-449017" algn="l">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7pPr>
            <a:lvl8pPr marL="4973724" lvl="7" indent="-449017" algn="l">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8pPr>
            <a:lvl9pPr marL="5595440" lvl="8" indent="-449017" algn="l">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9pPr>
          </a:lstStyle>
          <a:p>
            <a:endParaRPr/>
          </a:p>
        </p:txBody>
      </p:sp>
      <p:sp>
        <p:nvSpPr>
          <p:cNvPr id="198" name="Google Shape;198;p44"/>
          <p:cNvSpPr txBox="1">
            <a:spLocks noGrp="1"/>
          </p:cNvSpPr>
          <p:nvPr>
            <p:ph type="title"/>
          </p:nvPr>
        </p:nvSpPr>
        <p:spPr>
          <a:xfrm>
            <a:off x="350677" y="437639"/>
            <a:ext cx="10493072" cy="103622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3800"/>
              <a:buFont typeface="Helvetica Neue"/>
              <a:buNone/>
              <a:defRPr sz="5168"/>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pic>
        <p:nvPicPr>
          <p:cNvPr id="199" name="Google Shape;199;p44"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
        <p:nvSpPr>
          <p:cNvPr id="200" name="Google Shape;200;p44"/>
          <p:cNvSpPr txBox="1">
            <a:spLocks noGrp="1"/>
          </p:cNvSpPr>
          <p:nvPr>
            <p:ph type="body" idx="4"/>
          </p:nvPr>
        </p:nvSpPr>
        <p:spPr>
          <a:xfrm>
            <a:off x="1487712" y="2321477"/>
            <a:ext cx="3848861" cy="624183"/>
          </a:xfrm>
          <a:prstGeom prst="rect">
            <a:avLst/>
          </a:prstGeom>
          <a:noFill/>
          <a:ln>
            <a:noFill/>
          </a:ln>
        </p:spPr>
        <p:txBody>
          <a:bodyPr spcFirstLastPara="1" wrap="square" lIns="19050" tIns="19050" rIns="19050" bIns="19050" anchor="t" anchorCtr="0">
            <a:noAutofit/>
          </a:bodyPr>
          <a:lstStyle>
            <a:lvl1pPr marL="621716" lvl="0" indent="-310857" algn="ctr" rtl="0">
              <a:lnSpc>
                <a:spcPct val="100000"/>
              </a:lnSpc>
              <a:spcBef>
                <a:spcPts val="0"/>
              </a:spcBef>
              <a:spcAft>
                <a:spcPts val="0"/>
              </a:spcAft>
              <a:buClr>
                <a:schemeClr val="lt2"/>
              </a:buClr>
              <a:buSzPts val="1600"/>
              <a:buFont typeface="Roboto Mono"/>
              <a:buNone/>
              <a:defRPr sz="2175" b="1">
                <a:solidFill>
                  <a:schemeClr val="lt2"/>
                </a:solidFill>
                <a:latin typeface="Roboto Mono"/>
                <a:ea typeface="Roboto Mono"/>
                <a:cs typeface="Roboto Mono"/>
                <a:sym typeface="Roboto Mono"/>
              </a:defRPr>
            </a:lvl1pPr>
            <a:lvl2pPr marL="1243431" lvl="1"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2pPr>
            <a:lvl3pPr marL="1865146" lvl="2"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3pPr>
            <a:lvl4pPr marL="2486862" lvl="3"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4pPr>
            <a:lvl5pPr marL="3108578" lvl="4"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5pPr>
            <a:lvl6pPr marL="3730293" lvl="5"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6pPr>
            <a:lvl7pPr marL="4352008" lvl="6"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7pPr>
            <a:lvl8pPr marL="4973724" lvl="7"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8pPr>
            <a:lvl9pPr marL="5595440" lvl="8"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9pPr>
          </a:lstStyle>
          <a:p>
            <a:endParaRPr/>
          </a:p>
        </p:txBody>
      </p:sp>
      <p:sp>
        <p:nvSpPr>
          <p:cNvPr id="201" name="Google Shape;201;p44"/>
          <p:cNvSpPr txBox="1">
            <a:spLocks noGrp="1"/>
          </p:cNvSpPr>
          <p:nvPr>
            <p:ph type="body" idx="5"/>
          </p:nvPr>
        </p:nvSpPr>
        <p:spPr>
          <a:xfrm>
            <a:off x="1487712" y="2877293"/>
            <a:ext cx="3848861" cy="624183"/>
          </a:xfrm>
          <a:prstGeom prst="rect">
            <a:avLst/>
          </a:prstGeom>
          <a:noFill/>
          <a:ln>
            <a:noFill/>
          </a:ln>
        </p:spPr>
        <p:txBody>
          <a:bodyPr spcFirstLastPara="1" wrap="square" lIns="19050" tIns="19050" rIns="19050" bIns="19050" anchor="t" anchorCtr="0">
            <a:noAutofit/>
          </a:bodyPr>
          <a:lstStyle>
            <a:lvl1pPr marL="621716" lvl="0" indent="-310857" algn="ctr" rtl="0">
              <a:lnSpc>
                <a:spcPct val="100000"/>
              </a:lnSpc>
              <a:spcBef>
                <a:spcPts val="0"/>
              </a:spcBef>
              <a:spcAft>
                <a:spcPts val="0"/>
              </a:spcAft>
              <a:buClr>
                <a:srgbClr val="FFFFFF"/>
              </a:buClr>
              <a:buSzPts val="3800"/>
              <a:buNone/>
              <a:defRPr sz="5168" b="1">
                <a:solidFill>
                  <a:srgbClr val="FFFFFF"/>
                </a:solidFill>
              </a:defRPr>
            </a:lvl1pPr>
            <a:lvl2pPr marL="1243431" lvl="1" indent="-638986" algn="l" rtl="0">
              <a:lnSpc>
                <a:spcPct val="100000"/>
              </a:lnSpc>
              <a:spcBef>
                <a:spcPts val="2312"/>
              </a:spcBef>
              <a:spcAft>
                <a:spcPts val="0"/>
              </a:spcAft>
              <a:buClr>
                <a:srgbClr val="FFFFFF"/>
              </a:buClr>
              <a:buSzPts val="3800"/>
              <a:buChar char="-"/>
              <a:defRPr sz="5168" b="1">
                <a:solidFill>
                  <a:srgbClr val="FFFFFF"/>
                </a:solidFill>
              </a:defRPr>
            </a:lvl2pPr>
            <a:lvl3pPr marL="1865146" lvl="2" indent="-638986" algn="l" rtl="0">
              <a:lnSpc>
                <a:spcPct val="100000"/>
              </a:lnSpc>
              <a:spcBef>
                <a:spcPts val="2312"/>
              </a:spcBef>
              <a:spcAft>
                <a:spcPts val="0"/>
              </a:spcAft>
              <a:buClr>
                <a:srgbClr val="FFFFFF"/>
              </a:buClr>
              <a:buSzPts val="3800"/>
              <a:buChar char="-"/>
              <a:defRPr sz="5168" b="1">
                <a:solidFill>
                  <a:srgbClr val="FFFFFF"/>
                </a:solidFill>
              </a:defRPr>
            </a:lvl3pPr>
            <a:lvl4pPr marL="2486862" lvl="3" indent="-638986" algn="l" rtl="0">
              <a:lnSpc>
                <a:spcPct val="100000"/>
              </a:lnSpc>
              <a:spcBef>
                <a:spcPts val="2312"/>
              </a:spcBef>
              <a:spcAft>
                <a:spcPts val="0"/>
              </a:spcAft>
              <a:buClr>
                <a:srgbClr val="FFFFFF"/>
              </a:buClr>
              <a:buSzPts val="3800"/>
              <a:buChar char="-"/>
              <a:defRPr sz="5168" b="1">
                <a:solidFill>
                  <a:srgbClr val="FFFFFF"/>
                </a:solidFill>
              </a:defRPr>
            </a:lvl4pPr>
            <a:lvl5pPr marL="3108578" lvl="4" indent="-638986" algn="l" rtl="0">
              <a:lnSpc>
                <a:spcPct val="100000"/>
              </a:lnSpc>
              <a:spcBef>
                <a:spcPts val="2312"/>
              </a:spcBef>
              <a:spcAft>
                <a:spcPts val="0"/>
              </a:spcAft>
              <a:buClr>
                <a:srgbClr val="FFFFFF"/>
              </a:buClr>
              <a:buSzPts val="3800"/>
              <a:buChar char="-"/>
              <a:defRPr sz="5168" b="1">
                <a:solidFill>
                  <a:srgbClr val="FFFFFF"/>
                </a:solidFill>
              </a:defRPr>
            </a:lvl5pPr>
            <a:lvl6pPr marL="3730293" lvl="5" indent="-638986" algn="l" rtl="0">
              <a:lnSpc>
                <a:spcPct val="100000"/>
              </a:lnSpc>
              <a:spcBef>
                <a:spcPts val="2312"/>
              </a:spcBef>
              <a:spcAft>
                <a:spcPts val="0"/>
              </a:spcAft>
              <a:buClr>
                <a:srgbClr val="FFFFFF"/>
              </a:buClr>
              <a:buSzPts val="3800"/>
              <a:buChar char="-"/>
              <a:defRPr sz="5168" b="1">
                <a:solidFill>
                  <a:srgbClr val="FFFFFF"/>
                </a:solidFill>
              </a:defRPr>
            </a:lvl6pPr>
            <a:lvl7pPr marL="4352008" lvl="6" indent="-638986" algn="l" rtl="0">
              <a:lnSpc>
                <a:spcPct val="100000"/>
              </a:lnSpc>
              <a:spcBef>
                <a:spcPts val="2312"/>
              </a:spcBef>
              <a:spcAft>
                <a:spcPts val="0"/>
              </a:spcAft>
              <a:buClr>
                <a:srgbClr val="FFFFFF"/>
              </a:buClr>
              <a:buSzPts val="3800"/>
              <a:buChar char="-"/>
              <a:defRPr sz="5168" b="1">
                <a:solidFill>
                  <a:srgbClr val="FFFFFF"/>
                </a:solidFill>
              </a:defRPr>
            </a:lvl7pPr>
            <a:lvl8pPr marL="4973724" lvl="7" indent="-638986" algn="l" rtl="0">
              <a:lnSpc>
                <a:spcPct val="100000"/>
              </a:lnSpc>
              <a:spcBef>
                <a:spcPts val="2312"/>
              </a:spcBef>
              <a:spcAft>
                <a:spcPts val="0"/>
              </a:spcAft>
              <a:buClr>
                <a:srgbClr val="FFFFFF"/>
              </a:buClr>
              <a:buSzPts val="3800"/>
              <a:buChar char="-"/>
              <a:defRPr sz="5168" b="1">
                <a:solidFill>
                  <a:srgbClr val="FFFFFF"/>
                </a:solidFill>
              </a:defRPr>
            </a:lvl8pPr>
            <a:lvl9pPr marL="5595440" lvl="8" indent="-638986" algn="l" rtl="0">
              <a:lnSpc>
                <a:spcPct val="100000"/>
              </a:lnSpc>
              <a:spcBef>
                <a:spcPts val="2312"/>
              </a:spcBef>
              <a:spcAft>
                <a:spcPts val="0"/>
              </a:spcAft>
              <a:buClr>
                <a:srgbClr val="FFFFFF"/>
              </a:buClr>
              <a:buSzPts val="3800"/>
              <a:buChar char="-"/>
              <a:defRPr sz="5168" b="1">
                <a:solidFill>
                  <a:srgbClr val="FFFFFF"/>
                </a:solidFill>
              </a:defRPr>
            </a:lvl9pPr>
          </a:lstStyle>
          <a:p>
            <a:endParaRPr/>
          </a:p>
        </p:txBody>
      </p:sp>
      <p:sp>
        <p:nvSpPr>
          <p:cNvPr id="202" name="Google Shape;202;p44"/>
          <p:cNvSpPr txBox="1">
            <a:spLocks noGrp="1"/>
          </p:cNvSpPr>
          <p:nvPr>
            <p:ph type="body" idx="6"/>
          </p:nvPr>
        </p:nvSpPr>
        <p:spPr>
          <a:xfrm>
            <a:off x="6994905" y="2877293"/>
            <a:ext cx="3848861" cy="624183"/>
          </a:xfrm>
          <a:prstGeom prst="rect">
            <a:avLst/>
          </a:prstGeom>
          <a:noFill/>
          <a:ln>
            <a:noFill/>
          </a:ln>
        </p:spPr>
        <p:txBody>
          <a:bodyPr spcFirstLastPara="1" wrap="square" lIns="19050" tIns="19050" rIns="19050" bIns="19050" anchor="t" anchorCtr="0">
            <a:noAutofit/>
          </a:bodyPr>
          <a:lstStyle>
            <a:lvl1pPr marL="621716" lvl="0" indent="-310857" algn="ctr" rtl="0">
              <a:lnSpc>
                <a:spcPct val="100000"/>
              </a:lnSpc>
              <a:spcBef>
                <a:spcPts val="0"/>
              </a:spcBef>
              <a:spcAft>
                <a:spcPts val="0"/>
              </a:spcAft>
              <a:buClr>
                <a:srgbClr val="FFFFFF"/>
              </a:buClr>
              <a:buSzPts val="3800"/>
              <a:buNone/>
              <a:defRPr sz="5168" b="1">
                <a:solidFill>
                  <a:srgbClr val="FFFFFF"/>
                </a:solidFill>
              </a:defRPr>
            </a:lvl1pPr>
            <a:lvl2pPr marL="1243431" lvl="1" indent="-638986" algn="l" rtl="0">
              <a:lnSpc>
                <a:spcPct val="100000"/>
              </a:lnSpc>
              <a:spcBef>
                <a:spcPts val="2312"/>
              </a:spcBef>
              <a:spcAft>
                <a:spcPts val="0"/>
              </a:spcAft>
              <a:buClr>
                <a:srgbClr val="FFFFFF"/>
              </a:buClr>
              <a:buSzPts val="3800"/>
              <a:buChar char="-"/>
              <a:defRPr sz="5168" b="1">
                <a:solidFill>
                  <a:srgbClr val="FFFFFF"/>
                </a:solidFill>
              </a:defRPr>
            </a:lvl2pPr>
            <a:lvl3pPr marL="1865146" lvl="2" indent="-638986" algn="l" rtl="0">
              <a:lnSpc>
                <a:spcPct val="100000"/>
              </a:lnSpc>
              <a:spcBef>
                <a:spcPts val="2312"/>
              </a:spcBef>
              <a:spcAft>
                <a:spcPts val="0"/>
              </a:spcAft>
              <a:buClr>
                <a:srgbClr val="FFFFFF"/>
              </a:buClr>
              <a:buSzPts val="3800"/>
              <a:buChar char="-"/>
              <a:defRPr sz="5168" b="1">
                <a:solidFill>
                  <a:srgbClr val="FFFFFF"/>
                </a:solidFill>
              </a:defRPr>
            </a:lvl3pPr>
            <a:lvl4pPr marL="2486862" lvl="3" indent="-638986" algn="l" rtl="0">
              <a:lnSpc>
                <a:spcPct val="100000"/>
              </a:lnSpc>
              <a:spcBef>
                <a:spcPts val="2312"/>
              </a:spcBef>
              <a:spcAft>
                <a:spcPts val="0"/>
              </a:spcAft>
              <a:buClr>
                <a:srgbClr val="FFFFFF"/>
              </a:buClr>
              <a:buSzPts val="3800"/>
              <a:buChar char="-"/>
              <a:defRPr sz="5168" b="1">
                <a:solidFill>
                  <a:srgbClr val="FFFFFF"/>
                </a:solidFill>
              </a:defRPr>
            </a:lvl4pPr>
            <a:lvl5pPr marL="3108578" lvl="4" indent="-638986" algn="l" rtl="0">
              <a:lnSpc>
                <a:spcPct val="100000"/>
              </a:lnSpc>
              <a:spcBef>
                <a:spcPts val="2312"/>
              </a:spcBef>
              <a:spcAft>
                <a:spcPts val="0"/>
              </a:spcAft>
              <a:buClr>
                <a:srgbClr val="FFFFFF"/>
              </a:buClr>
              <a:buSzPts val="3800"/>
              <a:buChar char="-"/>
              <a:defRPr sz="5168" b="1">
                <a:solidFill>
                  <a:srgbClr val="FFFFFF"/>
                </a:solidFill>
              </a:defRPr>
            </a:lvl5pPr>
            <a:lvl6pPr marL="3730293" lvl="5" indent="-638986" algn="l" rtl="0">
              <a:lnSpc>
                <a:spcPct val="100000"/>
              </a:lnSpc>
              <a:spcBef>
                <a:spcPts val="2312"/>
              </a:spcBef>
              <a:spcAft>
                <a:spcPts val="0"/>
              </a:spcAft>
              <a:buClr>
                <a:srgbClr val="FFFFFF"/>
              </a:buClr>
              <a:buSzPts val="3800"/>
              <a:buChar char="-"/>
              <a:defRPr sz="5168" b="1">
                <a:solidFill>
                  <a:srgbClr val="FFFFFF"/>
                </a:solidFill>
              </a:defRPr>
            </a:lvl6pPr>
            <a:lvl7pPr marL="4352008" lvl="6" indent="-638986" algn="l" rtl="0">
              <a:lnSpc>
                <a:spcPct val="100000"/>
              </a:lnSpc>
              <a:spcBef>
                <a:spcPts val="2312"/>
              </a:spcBef>
              <a:spcAft>
                <a:spcPts val="0"/>
              </a:spcAft>
              <a:buClr>
                <a:srgbClr val="FFFFFF"/>
              </a:buClr>
              <a:buSzPts val="3800"/>
              <a:buChar char="-"/>
              <a:defRPr sz="5168" b="1">
                <a:solidFill>
                  <a:srgbClr val="FFFFFF"/>
                </a:solidFill>
              </a:defRPr>
            </a:lvl7pPr>
            <a:lvl8pPr marL="4973724" lvl="7" indent="-638986" algn="l" rtl="0">
              <a:lnSpc>
                <a:spcPct val="100000"/>
              </a:lnSpc>
              <a:spcBef>
                <a:spcPts val="2312"/>
              </a:spcBef>
              <a:spcAft>
                <a:spcPts val="0"/>
              </a:spcAft>
              <a:buClr>
                <a:srgbClr val="FFFFFF"/>
              </a:buClr>
              <a:buSzPts val="3800"/>
              <a:buChar char="-"/>
              <a:defRPr sz="5168" b="1">
                <a:solidFill>
                  <a:srgbClr val="FFFFFF"/>
                </a:solidFill>
              </a:defRPr>
            </a:lvl8pPr>
            <a:lvl9pPr marL="5595440" lvl="8" indent="-638986" algn="l" rtl="0">
              <a:lnSpc>
                <a:spcPct val="100000"/>
              </a:lnSpc>
              <a:spcBef>
                <a:spcPts val="2312"/>
              </a:spcBef>
              <a:spcAft>
                <a:spcPts val="0"/>
              </a:spcAft>
              <a:buClr>
                <a:srgbClr val="FFFFFF"/>
              </a:buClr>
              <a:buSzPts val="3800"/>
              <a:buChar char="-"/>
              <a:defRPr sz="5168" b="1">
                <a:solidFill>
                  <a:srgbClr val="FFFFFF"/>
                </a:solidFill>
              </a:defRPr>
            </a:lvl9pPr>
          </a:lstStyle>
          <a:p>
            <a:endParaRPr/>
          </a:p>
        </p:txBody>
      </p:sp>
      <p:sp>
        <p:nvSpPr>
          <p:cNvPr id="203" name="Google Shape;203;p44"/>
          <p:cNvSpPr txBox="1">
            <a:spLocks noGrp="1"/>
          </p:cNvSpPr>
          <p:nvPr>
            <p:ph type="body" idx="7"/>
          </p:nvPr>
        </p:nvSpPr>
        <p:spPr>
          <a:xfrm>
            <a:off x="6994905" y="4544739"/>
            <a:ext cx="3848861" cy="624183"/>
          </a:xfrm>
          <a:prstGeom prst="rect">
            <a:avLst/>
          </a:prstGeom>
          <a:noFill/>
          <a:ln>
            <a:noFill/>
          </a:ln>
        </p:spPr>
        <p:txBody>
          <a:bodyPr spcFirstLastPara="1" wrap="square" lIns="19050" tIns="19050" rIns="19050" bIns="19050" anchor="t" anchorCtr="0">
            <a:noAutofit/>
          </a:bodyPr>
          <a:lstStyle>
            <a:lvl1pPr marL="621716" lvl="0" indent="-310857" algn="ctr" rtl="0">
              <a:lnSpc>
                <a:spcPct val="100000"/>
              </a:lnSpc>
              <a:spcBef>
                <a:spcPts val="0"/>
              </a:spcBef>
              <a:spcAft>
                <a:spcPts val="0"/>
              </a:spcAft>
              <a:buClr>
                <a:schemeClr val="lt2"/>
              </a:buClr>
              <a:buSzPts val="1600"/>
              <a:buFont typeface="Roboto Mono"/>
              <a:buNone/>
              <a:defRPr sz="2175" b="1">
                <a:solidFill>
                  <a:schemeClr val="lt2"/>
                </a:solidFill>
                <a:latin typeface="Roboto Mono"/>
                <a:ea typeface="Roboto Mono"/>
                <a:cs typeface="Roboto Mono"/>
                <a:sym typeface="Roboto Mono"/>
              </a:defRPr>
            </a:lvl1pPr>
            <a:lvl2pPr marL="1243431" lvl="1"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2pPr>
            <a:lvl3pPr marL="1865146" lvl="2"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3pPr>
            <a:lvl4pPr marL="2486862" lvl="3"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4pPr>
            <a:lvl5pPr marL="3108578" lvl="4"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5pPr>
            <a:lvl6pPr marL="3730293" lvl="5"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6pPr>
            <a:lvl7pPr marL="4352008" lvl="6"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7pPr>
            <a:lvl8pPr marL="4973724" lvl="7"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8pPr>
            <a:lvl9pPr marL="5595440" lvl="8"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9pPr>
          </a:lstStyle>
          <a:p>
            <a:endParaRPr/>
          </a:p>
        </p:txBody>
      </p:sp>
      <p:sp>
        <p:nvSpPr>
          <p:cNvPr id="204" name="Google Shape;204;p44"/>
          <p:cNvSpPr txBox="1">
            <a:spLocks noGrp="1"/>
          </p:cNvSpPr>
          <p:nvPr>
            <p:ph type="body" idx="8"/>
          </p:nvPr>
        </p:nvSpPr>
        <p:spPr>
          <a:xfrm>
            <a:off x="1487712" y="4544739"/>
            <a:ext cx="3848861" cy="624183"/>
          </a:xfrm>
          <a:prstGeom prst="rect">
            <a:avLst/>
          </a:prstGeom>
          <a:noFill/>
          <a:ln>
            <a:noFill/>
          </a:ln>
        </p:spPr>
        <p:txBody>
          <a:bodyPr spcFirstLastPara="1" wrap="square" lIns="19050" tIns="19050" rIns="19050" bIns="19050" anchor="t" anchorCtr="0">
            <a:noAutofit/>
          </a:bodyPr>
          <a:lstStyle>
            <a:lvl1pPr marL="621716" lvl="0" indent="-310857" algn="ctr" rtl="0">
              <a:lnSpc>
                <a:spcPct val="100000"/>
              </a:lnSpc>
              <a:spcBef>
                <a:spcPts val="0"/>
              </a:spcBef>
              <a:spcAft>
                <a:spcPts val="0"/>
              </a:spcAft>
              <a:buClr>
                <a:schemeClr val="lt2"/>
              </a:buClr>
              <a:buSzPts val="1600"/>
              <a:buFont typeface="Roboto Mono"/>
              <a:buNone/>
              <a:defRPr sz="2175" b="1">
                <a:solidFill>
                  <a:schemeClr val="lt2"/>
                </a:solidFill>
                <a:latin typeface="Roboto Mono"/>
                <a:ea typeface="Roboto Mono"/>
                <a:cs typeface="Roboto Mono"/>
                <a:sym typeface="Roboto Mono"/>
              </a:defRPr>
            </a:lvl1pPr>
            <a:lvl2pPr marL="1243431" lvl="1"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2pPr>
            <a:lvl3pPr marL="1865146" lvl="2"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3pPr>
            <a:lvl4pPr marL="2486862" lvl="3"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4pPr>
            <a:lvl5pPr marL="3108578" lvl="4"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5pPr>
            <a:lvl6pPr marL="3730293" lvl="5"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6pPr>
            <a:lvl7pPr marL="4352008" lvl="6"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7pPr>
            <a:lvl8pPr marL="4973724" lvl="7"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8pPr>
            <a:lvl9pPr marL="5595440" lvl="8" indent="-449017" algn="l" rtl="0">
              <a:lnSpc>
                <a:spcPct val="100000"/>
              </a:lnSpc>
              <a:spcBef>
                <a:spcPts val="2312"/>
              </a:spcBef>
              <a:spcAft>
                <a:spcPts val="0"/>
              </a:spcAft>
              <a:buClr>
                <a:schemeClr val="lt2"/>
              </a:buClr>
              <a:buSzPts val="1600"/>
              <a:buFont typeface="Roboto Mono"/>
              <a:buChar char="-"/>
              <a:defRPr sz="2175" b="1">
                <a:solidFill>
                  <a:schemeClr val="lt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1496611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Title &amp; 4 Icons">
  <p:cSld name="Title &amp; 4 Icons">
    <p:spTree>
      <p:nvGrpSpPr>
        <p:cNvPr id="1" name="Shape 205"/>
        <p:cNvGrpSpPr/>
        <p:nvPr/>
      </p:nvGrpSpPr>
      <p:grpSpPr>
        <a:xfrm>
          <a:off x="0" y="0"/>
          <a:ext cx="0" cy="0"/>
          <a:chOff x="0" y="0"/>
          <a:chExt cx="0" cy="0"/>
        </a:xfrm>
      </p:grpSpPr>
      <p:sp>
        <p:nvSpPr>
          <p:cNvPr id="206" name="Google Shape;206;p45"/>
          <p:cNvSpPr txBox="1">
            <a:spLocks noGrp="1"/>
          </p:cNvSpPr>
          <p:nvPr>
            <p:ph type="body" idx="1"/>
          </p:nvPr>
        </p:nvSpPr>
        <p:spPr>
          <a:xfrm>
            <a:off x="6663033" y="4306613"/>
            <a:ext cx="1943403" cy="367167"/>
          </a:xfrm>
          <a:prstGeom prst="rect">
            <a:avLst/>
          </a:prstGeom>
          <a:noFill/>
          <a:ln>
            <a:noFill/>
          </a:ln>
        </p:spPr>
        <p:txBody>
          <a:bodyPr spcFirstLastPara="1" wrap="square" lIns="7150" tIns="7150" rIns="7150" bIns="7150" anchor="t" anchorCtr="0">
            <a:noAutofit/>
          </a:bodyPr>
          <a:lstStyle>
            <a:lvl1pPr marL="621716" lvl="0" indent="-310857" algn="ctr">
              <a:lnSpc>
                <a:spcPct val="100000"/>
              </a:lnSpc>
              <a:spcBef>
                <a:spcPts val="0"/>
              </a:spcBef>
              <a:spcAft>
                <a:spcPts val="0"/>
              </a:spcAft>
              <a:buClr>
                <a:srgbClr val="FFFFFF"/>
              </a:buClr>
              <a:buSzPts val="1700"/>
              <a:buFont typeface="Helvetica Neue"/>
              <a:buNone/>
              <a:defRPr sz="2312"/>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07" name="Google Shape;207;p45"/>
          <p:cNvSpPr>
            <a:spLocks noGrp="1"/>
          </p:cNvSpPr>
          <p:nvPr>
            <p:ph type="pic" idx="2"/>
          </p:nvPr>
        </p:nvSpPr>
        <p:spPr>
          <a:xfrm>
            <a:off x="6663033" y="2163121"/>
            <a:ext cx="1943403" cy="194272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9pPr>
          </a:lstStyle>
          <a:p>
            <a:endParaRPr/>
          </a:p>
        </p:txBody>
      </p:sp>
      <p:sp>
        <p:nvSpPr>
          <p:cNvPr id="208" name="Google Shape;208;p45"/>
          <p:cNvSpPr txBox="1">
            <a:spLocks noGrp="1"/>
          </p:cNvSpPr>
          <p:nvPr>
            <p:ph type="body" idx="3"/>
          </p:nvPr>
        </p:nvSpPr>
        <p:spPr>
          <a:xfrm>
            <a:off x="902110" y="4306613"/>
            <a:ext cx="1943403" cy="367167"/>
          </a:xfrm>
          <a:prstGeom prst="rect">
            <a:avLst/>
          </a:prstGeom>
          <a:noFill/>
          <a:ln>
            <a:noFill/>
          </a:ln>
        </p:spPr>
        <p:txBody>
          <a:bodyPr spcFirstLastPara="1" wrap="square" lIns="7150" tIns="7150" rIns="7150" bIns="7150" anchor="t" anchorCtr="0">
            <a:noAutofit/>
          </a:bodyPr>
          <a:lstStyle>
            <a:lvl1pPr marL="621716" lvl="0" indent="-310857" algn="ctr">
              <a:lnSpc>
                <a:spcPct val="100000"/>
              </a:lnSpc>
              <a:spcBef>
                <a:spcPts val="0"/>
              </a:spcBef>
              <a:spcAft>
                <a:spcPts val="0"/>
              </a:spcAft>
              <a:buClr>
                <a:srgbClr val="FFFFFF"/>
              </a:buClr>
              <a:buSzPts val="1700"/>
              <a:buFont typeface="Helvetica Neue"/>
              <a:buNone/>
              <a:defRPr sz="2312"/>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09" name="Google Shape;209;p45"/>
          <p:cNvSpPr>
            <a:spLocks noGrp="1"/>
          </p:cNvSpPr>
          <p:nvPr>
            <p:ph type="pic" idx="4"/>
          </p:nvPr>
        </p:nvSpPr>
        <p:spPr>
          <a:xfrm>
            <a:off x="902110" y="2163121"/>
            <a:ext cx="1943403" cy="194272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9pPr>
          </a:lstStyle>
          <a:p>
            <a:endParaRPr/>
          </a:p>
        </p:txBody>
      </p:sp>
      <p:sp>
        <p:nvSpPr>
          <p:cNvPr id="210" name="Google Shape;210;p45"/>
          <p:cNvSpPr txBox="1">
            <a:spLocks noGrp="1"/>
          </p:cNvSpPr>
          <p:nvPr>
            <p:ph type="body" idx="5"/>
          </p:nvPr>
        </p:nvSpPr>
        <p:spPr>
          <a:xfrm>
            <a:off x="3780999" y="4306613"/>
            <a:ext cx="1943403" cy="367167"/>
          </a:xfrm>
          <a:prstGeom prst="rect">
            <a:avLst/>
          </a:prstGeom>
          <a:noFill/>
          <a:ln>
            <a:noFill/>
          </a:ln>
        </p:spPr>
        <p:txBody>
          <a:bodyPr spcFirstLastPara="1" wrap="square" lIns="7150" tIns="7150" rIns="7150" bIns="7150" anchor="t" anchorCtr="0">
            <a:noAutofit/>
          </a:bodyPr>
          <a:lstStyle>
            <a:lvl1pPr marL="621716" lvl="0" indent="-310857" algn="ctr">
              <a:lnSpc>
                <a:spcPct val="100000"/>
              </a:lnSpc>
              <a:spcBef>
                <a:spcPts val="0"/>
              </a:spcBef>
              <a:spcAft>
                <a:spcPts val="0"/>
              </a:spcAft>
              <a:buClr>
                <a:srgbClr val="FFFFFF"/>
              </a:buClr>
              <a:buSzPts val="1700"/>
              <a:buFont typeface="Helvetica Neue"/>
              <a:buNone/>
              <a:defRPr sz="2312"/>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11" name="Google Shape;211;p45"/>
          <p:cNvSpPr>
            <a:spLocks noGrp="1"/>
          </p:cNvSpPr>
          <p:nvPr>
            <p:ph type="pic" idx="6"/>
          </p:nvPr>
        </p:nvSpPr>
        <p:spPr>
          <a:xfrm>
            <a:off x="3780999" y="2163121"/>
            <a:ext cx="1943403" cy="194272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9pPr>
          </a:lstStyle>
          <a:p>
            <a:endParaRPr/>
          </a:p>
        </p:txBody>
      </p:sp>
      <p:sp>
        <p:nvSpPr>
          <p:cNvPr id="212" name="Google Shape;212;p45"/>
          <p:cNvSpPr txBox="1">
            <a:spLocks noGrp="1"/>
          </p:cNvSpPr>
          <p:nvPr>
            <p:ph type="body" idx="7"/>
          </p:nvPr>
        </p:nvSpPr>
        <p:spPr>
          <a:xfrm>
            <a:off x="9566543" y="4306613"/>
            <a:ext cx="1943403" cy="367167"/>
          </a:xfrm>
          <a:prstGeom prst="rect">
            <a:avLst/>
          </a:prstGeom>
          <a:noFill/>
          <a:ln>
            <a:noFill/>
          </a:ln>
        </p:spPr>
        <p:txBody>
          <a:bodyPr spcFirstLastPara="1" wrap="square" lIns="7150" tIns="7150" rIns="7150" bIns="7150" anchor="t" anchorCtr="0">
            <a:noAutofit/>
          </a:bodyPr>
          <a:lstStyle>
            <a:lvl1pPr marL="621716" lvl="0" indent="-310857" algn="ctr">
              <a:lnSpc>
                <a:spcPct val="100000"/>
              </a:lnSpc>
              <a:spcBef>
                <a:spcPts val="0"/>
              </a:spcBef>
              <a:spcAft>
                <a:spcPts val="0"/>
              </a:spcAft>
              <a:buClr>
                <a:srgbClr val="FFFFFF"/>
              </a:buClr>
              <a:buSzPts val="1700"/>
              <a:buFont typeface="Helvetica Neue"/>
              <a:buNone/>
              <a:defRPr sz="2312"/>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13" name="Google Shape;213;p45"/>
          <p:cNvSpPr>
            <a:spLocks noGrp="1"/>
          </p:cNvSpPr>
          <p:nvPr>
            <p:ph type="pic" idx="8"/>
          </p:nvPr>
        </p:nvSpPr>
        <p:spPr>
          <a:xfrm>
            <a:off x="9566543" y="2163121"/>
            <a:ext cx="1943403" cy="194272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2312"/>
              </a:spcBef>
              <a:spcAft>
                <a:spcPts val="0"/>
              </a:spcAft>
              <a:buClr>
                <a:srgbClr val="FFFFFF"/>
              </a:buClr>
              <a:buSzPts val="1700"/>
              <a:buFont typeface="Helvetica Neue"/>
              <a:buChar char="•"/>
              <a:defRPr sz="3128" b="0" i="0" u="none" strike="noStrike" cap="none">
                <a:solidFill>
                  <a:srgbClr val="FFFFFF"/>
                </a:solidFill>
                <a:latin typeface="Helvetica Neue"/>
                <a:ea typeface="Helvetica Neue"/>
                <a:cs typeface="Helvetica Neue"/>
                <a:sym typeface="Helvetica Neue"/>
              </a:defRPr>
            </a:lvl9pPr>
          </a:lstStyle>
          <a:p>
            <a:endParaRPr/>
          </a:p>
        </p:txBody>
      </p:sp>
      <p:sp>
        <p:nvSpPr>
          <p:cNvPr id="214" name="Google Shape;214;p45"/>
          <p:cNvSpPr txBox="1">
            <a:spLocks noGrp="1"/>
          </p:cNvSpPr>
          <p:nvPr>
            <p:ph type="title"/>
          </p:nvPr>
        </p:nvSpPr>
        <p:spPr>
          <a:xfrm>
            <a:off x="446937" y="466156"/>
            <a:ext cx="10493072" cy="103622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3800"/>
              <a:buFont typeface="Helvetica Neue"/>
              <a:buNone/>
              <a:defRPr sz="5168"/>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pic>
        <p:nvPicPr>
          <p:cNvPr id="215" name="Google Shape;215;p45"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19495056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Big bottom title w/ text">
  <p:cSld name="Big bottom title w/ text">
    <p:spTree>
      <p:nvGrpSpPr>
        <p:cNvPr id="1" name="Shape 216"/>
        <p:cNvGrpSpPr/>
        <p:nvPr/>
      </p:nvGrpSpPr>
      <p:grpSpPr>
        <a:xfrm>
          <a:off x="0" y="0"/>
          <a:ext cx="0" cy="0"/>
          <a:chOff x="0" y="0"/>
          <a:chExt cx="0" cy="0"/>
        </a:xfrm>
      </p:grpSpPr>
      <p:pic>
        <p:nvPicPr>
          <p:cNvPr id="217" name="Google Shape;217;p46"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
        <p:nvSpPr>
          <p:cNvPr id="218" name="Google Shape;218;p46"/>
          <p:cNvSpPr txBox="1">
            <a:spLocks noGrp="1"/>
          </p:cNvSpPr>
          <p:nvPr>
            <p:ph type="title"/>
          </p:nvPr>
        </p:nvSpPr>
        <p:spPr>
          <a:xfrm>
            <a:off x="995889" y="4958854"/>
            <a:ext cx="10444517" cy="1214506"/>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FFFFFF"/>
              </a:buClr>
              <a:buSzPts val="3000"/>
              <a:buFont typeface="Helvetica Neue"/>
              <a:buNone/>
              <a:defRPr sz="4080"/>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sp>
        <p:nvSpPr>
          <p:cNvPr id="219" name="Google Shape;219;p46"/>
          <p:cNvSpPr txBox="1">
            <a:spLocks noGrp="1"/>
          </p:cNvSpPr>
          <p:nvPr>
            <p:ph type="body" idx="1"/>
          </p:nvPr>
        </p:nvSpPr>
        <p:spPr>
          <a:xfrm>
            <a:off x="777280" y="647641"/>
            <a:ext cx="10881916" cy="4259949"/>
          </a:xfrm>
          <a:prstGeom prst="rect">
            <a:avLst/>
          </a:prstGeom>
          <a:noFill/>
          <a:ln>
            <a:noFill/>
          </a:ln>
        </p:spPr>
        <p:txBody>
          <a:bodyPr spcFirstLastPara="1" wrap="square" lIns="0" tIns="0" rIns="0" bIns="0" anchor="t" anchorCtr="0">
            <a:noAutofit/>
          </a:bodyPr>
          <a:lstStyle>
            <a:lvl1pPr marL="621716" lvl="0" indent="-310857" algn="ctr">
              <a:lnSpc>
                <a:spcPct val="100000"/>
              </a:lnSpc>
              <a:spcBef>
                <a:spcPts val="2312"/>
              </a:spcBef>
              <a:spcAft>
                <a:spcPts val="0"/>
              </a:spcAft>
              <a:buClr>
                <a:srgbClr val="FFFFFF"/>
              </a:buClr>
              <a:buSzPts val="1700"/>
              <a:buFont typeface="Helvetica Neue"/>
              <a:buNone/>
              <a:defRPr/>
            </a:lvl1pPr>
            <a:lvl2pPr marL="1243431" lvl="1" indent="-310857" algn="ctr">
              <a:lnSpc>
                <a:spcPct val="100000"/>
              </a:lnSpc>
              <a:spcBef>
                <a:spcPts val="2312"/>
              </a:spcBef>
              <a:spcAft>
                <a:spcPts val="0"/>
              </a:spcAft>
              <a:buClr>
                <a:srgbClr val="FFFFFF"/>
              </a:buClr>
              <a:buSzPts val="1700"/>
              <a:buFont typeface="Helvetica Neue"/>
              <a:buNone/>
              <a:defRPr/>
            </a:lvl2pPr>
            <a:lvl3pPr marL="1865146" lvl="2" indent="-310857" algn="ctr">
              <a:lnSpc>
                <a:spcPct val="100000"/>
              </a:lnSpc>
              <a:spcBef>
                <a:spcPts val="2312"/>
              </a:spcBef>
              <a:spcAft>
                <a:spcPts val="0"/>
              </a:spcAft>
              <a:buClr>
                <a:srgbClr val="FFFFFF"/>
              </a:buClr>
              <a:buSzPts val="1700"/>
              <a:buFont typeface="Helvetica Neue"/>
              <a:buNone/>
              <a:defRPr/>
            </a:lvl3pPr>
            <a:lvl4pPr marL="2486862" lvl="3" indent="-310857" algn="ctr">
              <a:lnSpc>
                <a:spcPct val="100000"/>
              </a:lnSpc>
              <a:spcBef>
                <a:spcPts val="2312"/>
              </a:spcBef>
              <a:spcAft>
                <a:spcPts val="0"/>
              </a:spcAft>
              <a:buClr>
                <a:srgbClr val="FFFFFF"/>
              </a:buClr>
              <a:buSzPts val="1700"/>
              <a:buFont typeface="Helvetica Neue"/>
              <a:buNone/>
              <a:defRPr/>
            </a:lvl4pPr>
            <a:lvl5pPr marL="3108578" lvl="4" indent="-310857" algn="ctr">
              <a:lnSpc>
                <a:spcPct val="100000"/>
              </a:lnSpc>
              <a:spcBef>
                <a:spcPts val="2312"/>
              </a:spcBef>
              <a:spcAft>
                <a:spcPts val="0"/>
              </a:spcAft>
              <a:buClr>
                <a:srgbClr val="FFFFFF"/>
              </a:buClr>
              <a:buSzPts val="1700"/>
              <a:buFont typeface="Helvetica Neue"/>
              <a:buNone/>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Tree>
    <p:extLst>
      <p:ext uri="{BB962C8B-B14F-4D97-AF65-F5344CB8AC3E}">
        <p14:creationId xmlns:p14="http://schemas.microsoft.com/office/powerpoint/2010/main" val="6311737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full screenshot">
  <p:cSld name="full screenshot">
    <p:spTree>
      <p:nvGrpSpPr>
        <p:cNvPr id="1" name="Shape 220"/>
        <p:cNvGrpSpPr/>
        <p:nvPr/>
      </p:nvGrpSpPr>
      <p:grpSpPr>
        <a:xfrm>
          <a:off x="0" y="0"/>
          <a:ext cx="0" cy="0"/>
          <a:chOff x="0" y="0"/>
          <a:chExt cx="0" cy="0"/>
        </a:xfrm>
      </p:grpSpPr>
    </p:spTree>
    <p:extLst>
      <p:ext uri="{BB962C8B-B14F-4D97-AF65-F5344CB8AC3E}">
        <p14:creationId xmlns:p14="http://schemas.microsoft.com/office/powerpoint/2010/main" val="3780350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screenshot">
  <p:cSld name="screenshot">
    <p:spTree>
      <p:nvGrpSpPr>
        <p:cNvPr id="1" name="Shape 221"/>
        <p:cNvGrpSpPr/>
        <p:nvPr/>
      </p:nvGrpSpPr>
      <p:grpSpPr>
        <a:xfrm>
          <a:off x="0" y="0"/>
          <a:ext cx="0" cy="0"/>
          <a:chOff x="0" y="0"/>
          <a:chExt cx="0" cy="0"/>
        </a:xfrm>
      </p:grpSpPr>
    </p:spTree>
    <p:extLst>
      <p:ext uri="{BB962C8B-B14F-4D97-AF65-F5344CB8AC3E}">
        <p14:creationId xmlns:p14="http://schemas.microsoft.com/office/powerpoint/2010/main" val="29475823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Copy left/ screenshot right">
  <p:cSld name="Copy left/ screenshot right">
    <p:spTree>
      <p:nvGrpSpPr>
        <p:cNvPr id="1" name="Shape 222"/>
        <p:cNvGrpSpPr/>
        <p:nvPr/>
      </p:nvGrpSpPr>
      <p:grpSpPr>
        <a:xfrm>
          <a:off x="0" y="0"/>
          <a:ext cx="0" cy="0"/>
          <a:chOff x="0" y="0"/>
          <a:chExt cx="0" cy="0"/>
        </a:xfrm>
      </p:grpSpPr>
      <p:sp>
        <p:nvSpPr>
          <p:cNvPr id="223" name="Google Shape;223;p49"/>
          <p:cNvSpPr txBox="1">
            <a:spLocks noGrp="1"/>
          </p:cNvSpPr>
          <p:nvPr>
            <p:ph type="body" idx="1"/>
          </p:nvPr>
        </p:nvSpPr>
        <p:spPr>
          <a:xfrm>
            <a:off x="634778" y="1457194"/>
            <a:ext cx="4857896" cy="4857207"/>
          </a:xfrm>
          <a:prstGeom prst="rect">
            <a:avLst/>
          </a:prstGeom>
          <a:noFill/>
          <a:ln>
            <a:noFill/>
          </a:ln>
        </p:spPr>
        <p:txBody>
          <a:bodyPr spcFirstLastPara="1" wrap="square" lIns="0" tIns="0" rIns="0" bIns="0" anchor="ctr" anchorCtr="0">
            <a:noAutofit/>
          </a:bodyPr>
          <a:lstStyle>
            <a:lvl1pPr marL="621716" lvl="0" indent="-483556" algn="l">
              <a:lnSpc>
                <a:spcPct val="100000"/>
              </a:lnSpc>
              <a:spcBef>
                <a:spcPts val="2312"/>
              </a:spcBef>
              <a:spcAft>
                <a:spcPts val="0"/>
              </a:spcAft>
              <a:buClr>
                <a:srgbClr val="FFFFFF"/>
              </a:buClr>
              <a:buSzPts val="2000"/>
              <a:buFont typeface="Helvetica Neue"/>
              <a:buChar char="•"/>
              <a:defRPr sz="3536"/>
            </a:lvl1pPr>
            <a:lvl2pPr marL="1243431" lvl="1" indent="-483556" algn="l">
              <a:lnSpc>
                <a:spcPct val="100000"/>
              </a:lnSpc>
              <a:spcBef>
                <a:spcPts val="2312"/>
              </a:spcBef>
              <a:spcAft>
                <a:spcPts val="0"/>
              </a:spcAft>
              <a:buClr>
                <a:srgbClr val="FFFFFF"/>
              </a:buClr>
              <a:buSzPts val="2000"/>
              <a:buFont typeface="Helvetica Neue"/>
              <a:buChar char="-"/>
              <a:defRPr sz="3536"/>
            </a:lvl2pPr>
            <a:lvl3pPr marL="1865146" lvl="2" indent="-483556" algn="l">
              <a:lnSpc>
                <a:spcPct val="100000"/>
              </a:lnSpc>
              <a:spcBef>
                <a:spcPts val="2312"/>
              </a:spcBef>
              <a:spcAft>
                <a:spcPts val="0"/>
              </a:spcAft>
              <a:buClr>
                <a:srgbClr val="FFFFFF"/>
              </a:buClr>
              <a:buSzPts val="2000"/>
              <a:buFont typeface="Helvetica Neue"/>
              <a:buChar char="-"/>
              <a:defRPr sz="3536"/>
            </a:lvl3pPr>
            <a:lvl4pPr marL="2486862" lvl="3" indent="-483556" algn="l">
              <a:lnSpc>
                <a:spcPct val="100000"/>
              </a:lnSpc>
              <a:spcBef>
                <a:spcPts val="2312"/>
              </a:spcBef>
              <a:spcAft>
                <a:spcPts val="0"/>
              </a:spcAft>
              <a:buClr>
                <a:srgbClr val="FFFFFF"/>
              </a:buClr>
              <a:buSzPts val="2000"/>
              <a:buFont typeface="Helvetica Neue"/>
              <a:buChar char="-"/>
              <a:defRPr sz="3536"/>
            </a:lvl4pPr>
            <a:lvl5pPr marL="3108578" lvl="4" indent="-483556" algn="l">
              <a:lnSpc>
                <a:spcPct val="100000"/>
              </a:lnSpc>
              <a:spcBef>
                <a:spcPts val="2312"/>
              </a:spcBef>
              <a:spcAft>
                <a:spcPts val="0"/>
              </a:spcAft>
              <a:buClr>
                <a:srgbClr val="FFFFFF"/>
              </a:buClr>
              <a:buSzPts val="2000"/>
              <a:buFont typeface="Helvetica Neue"/>
              <a:buChar char="-"/>
              <a:defRPr sz="3536"/>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24" name="Google Shape;224;p49"/>
          <p:cNvSpPr txBox="1">
            <a:spLocks noGrp="1"/>
          </p:cNvSpPr>
          <p:nvPr>
            <p:ph type="body" idx="2"/>
          </p:nvPr>
        </p:nvSpPr>
        <p:spPr>
          <a:xfrm>
            <a:off x="630805" y="504304"/>
            <a:ext cx="4939500" cy="2220134"/>
          </a:xfrm>
          <a:prstGeom prst="rect">
            <a:avLst/>
          </a:prstGeom>
          <a:noFill/>
          <a:ln>
            <a:noFill/>
          </a:ln>
        </p:spPr>
        <p:txBody>
          <a:bodyPr spcFirstLastPara="1" wrap="square" lIns="25100" tIns="25100" rIns="25100" bIns="25100" anchor="t" anchorCtr="0">
            <a:noAutofit/>
          </a:bodyPr>
          <a:lstStyle>
            <a:lvl1pPr marL="621716" lvl="0" indent="-310857" algn="l">
              <a:lnSpc>
                <a:spcPct val="100000"/>
              </a:lnSpc>
              <a:spcBef>
                <a:spcPts val="0"/>
              </a:spcBef>
              <a:spcAft>
                <a:spcPts val="0"/>
              </a:spcAft>
              <a:buClr>
                <a:srgbClr val="FFFFFF"/>
              </a:buClr>
              <a:buSzPts val="3800"/>
              <a:buFont typeface="Helvetica Neue"/>
              <a:buNone/>
              <a:defRPr sz="5168" b="1"/>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pic>
        <p:nvPicPr>
          <p:cNvPr id="225" name="Google Shape;225;p49"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9089653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demo placeholder">
  <p:cSld name="demo placeholder">
    <p:spTree>
      <p:nvGrpSpPr>
        <p:cNvPr id="1" name="Shape 226"/>
        <p:cNvGrpSpPr/>
        <p:nvPr/>
      </p:nvGrpSpPr>
      <p:grpSpPr>
        <a:xfrm>
          <a:off x="0" y="0"/>
          <a:ext cx="0" cy="0"/>
          <a:chOff x="0" y="0"/>
          <a:chExt cx="0" cy="0"/>
        </a:xfrm>
      </p:grpSpPr>
      <p:sp>
        <p:nvSpPr>
          <p:cNvPr id="227" name="Google Shape;227;p50"/>
          <p:cNvSpPr/>
          <p:nvPr/>
        </p:nvSpPr>
        <p:spPr>
          <a:xfrm>
            <a:off x="1028640" y="-1647231"/>
            <a:ext cx="10363729" cy="10288826"/>
          </a:xfrm>
          <a:prstGeom prst="ellipse">
            <a:avLst/>
          </a:prstGeom>
          <a:solidFill>
            <a:srgbClr val="586069">
              <a:alpha val="9803"/>
            </a:srgbClr>
          </a:solidFill>
          <a:ln>
            <a:noFill/>
          </a:ln>
        </p:spPr>
        <p:txBody>
          <a:bodyPr spcFirstLastPara="1" wrap="square" lIns="36411" tIns="36411" rIns="36411" bIns="36411" anchor="ctr" anchorCtr="0">
            <a:noAutofit/>
          </a:bodyPr>
          <a:lstStyle/>
          <a:p>
            <a:pPr marL="0" marR="0" lvl="0" indent="0" algn="ctr" rtl="0">
              <a:lnSpc>
                <a:spcPct val="100000"/>
              </a:lnSpc>
              <a:spcBef>
                <a:spcPts val="0"/>
              </a:spcBef>
              <a:spcAft>
                <a:spcPts val="0"/>
              </a:spcAft>
              <a:buClr>
                <a:srgbClr val="FFFFFF"/>
              </a:buClr>
              <a:buSzPts val="1400"/>
              <a:buFont typeface="Helvetica Neue"/>
              <a:buNone/>
            </a:pPr>
            <a:endParaRPr sz="1904" b="0" i="0" u="none" strike="noStrike" cap="none">
              <a:solidFill>
                <a:srgbClr val="FFFFFF"/>
              </a:solidFill>
              <a:latin typeface="Helvetica Neue"/>
              <a:ea typeface="Helvetica Neue"/>
              <a:cs typeface="Helvetica Neue"/>
              <a:sym typeface="Helvetica Neue"/>
            </a:endParaRPr>
          </a:p>
        </p:txBody>
      </p:sp>
      <p:sp>
        <p:nvSpPr>
          <p:cNvPr id="228" name="Google Shape;228;p50"/>
          <p:cNvSpPr/>
          <p:nvPr/>
        </p:nvSpPr>
        <p:spPr>
          <a:xfrm>
            <a:off x="2901844" y="197246"/>
            <a:ext cx="6632787" cy="6584930"/>
          </a:xfrm>
          <a:prstGeom prst="ellipse">
            <a:avLst/>
          </a:prstGeom>
          <a:solidFill>
            <a:srgbClr val="586069">
              <a:alpha val="9803"/>
            </a:srgbClr>
          </a:solidFill>
          <a:ln>
            <a:noFill/>
          </a:ln>
        </p:spPr>
        <p:txBody>
          <a:bodyPr spcFirstLastPara="1" wrap="square" lIns="36411" tIns="36411" rIns="36411" bIns="36411" anchor="ctr" anchorCtr="0">
            <a:noAutofit/>
          </a:bodyPr>
          <a:lstStyle/>
          <a:p>
            <a:pPr marL="0" marR="0" lvl="0" indent="0" algn="ctr" rtl="0">
              <a:lnSpc>
                <a:spcPct val="100000"/>
              </a:lnSpc>
              <a:spcBef>
                <a:spcPts val="0"/>
              </a:spcBef>
              <a:spcAft>
                <a:spcPts val="0"/>
              </a:spcAft>
              <a:buClr>
                <a:srgbClr val="FFFFFF"/>
              </a:buClr>
              <a:buSzPts val="1400"/>
              <a:buFont typeface="Helvetica Neue"/>
              <a:buNone/>
            </a:pPr>
            <a:endParaRPr sz="1904" b="0" i="0" u="none" strike="noStrike" cap="none">
              <a:solidFill>
                <a:srgbClr val="FFFFFF"/>
              </a:solidFill>
              <a:latin typeface="Helvetica Neue"/>
              <a:ea typeface="Helvetica Neue"/>
              <a:cs typeface="Helvetica Neue"/>
              <a:sym typeface="Helvetica Neue"/>
            </a:endParaRPr>
          </a:p>
        </p:txBody>
      </p:sp>
      <p:sp>
        <p:nvSpPr>
          <p:cNvPr id="229" name="Google Shape;229;p50"/>
          <p:cNvSpPr/>
          <p:nvPr/>
        </p:nvSpPr>
        <p:spPr>
          <a:xfrm>
            <a:off x="4756981" y="2046546"/>
            <a:ext cx="2922653" cy="2901433"/>
          </a:xfrm>
          <a:prstGeom prst="ellipse">
            <a:avLst/>
          </a:prstGeom>
          <a:solidFill>
            <a:srgbClr val="586069">
              <a:alpha val="14901"/>
            </a:srgbClr>
          </a:solidFill>
          <a:ln>
            <a:noFill/>
          </a:ln>
        </p:spPr>
        <p:txBody>
          <a:bodyPr spcFirstLastPara="1" wrap="square" lIns="36411" tIns="36411" rIns="36411" bIns="36411" anchor="ctr" anchorCtr="0">
            <a:noAutofit/>
          </a:bodyPr>
          <a:lstStyle/>
          <a:p>
            <a:pPr marL="0" marR="0" lvl="0" indent="0" algn="ctr" rtl="0">
              <a:lnSpc>
                <a:spcPct val="100000"/>
              </a:lnSpc>
              <a:spcBef>
                <a:spcPts val="0"/>
              </a:spcBef>
              <a:spcAft>
                <a:spcPts val="0"/>
              </a:spcAft>
              <a:buClr>
                <a:srgbClr val="FFFFFF"/>
              </a:buClr>
              <a:buSzPts val="1400"/>
              <a:buFont typeface="Helvetica Neue"/>
              <a:buNone/>
            </a:pPr>
            <a:endParaRPr sz="1904" b="0" i="0" u="none" strike="noStrike" cap="none">
              <a:solidFill>
                <a:srgbClr val="FFFFFF"/>
              </a:solidFill>
              <a:latin typeface="Helvetica Neue"/>
              <a:ea typeface="Helvetica Neue"/>
              <a:cs typeface="Helvetica Neue"/>
              <a:sym typeface="Helvetica Neue"/>
            </a:endParaRPr>
          </a:p>
        </p:txBody>
      </p:sp>
      <p:sp>
        <p:nvSpPr>
          <p:cNvPr id="230" name="Google Shape;230;p50"/>
          <p:cNvSpPr/>
          <p:nvPr/>
        </p:nvSpPr>
        <p:spPr>
          <a:xfrm>
            <a:off x="5313014" y="2592167"/>
            <a:ext cx="1810388" cy="1810132"/>
          </a:xfrm>
          <a:prstGeom prst="ellipse">
            <a:avLst/>
          </a:prstGeom>
          <a:gradFill>
            <a:gsLst>
              <a:gs pos="0">
                <a:srgbClr val="586069"/>
              </a:gs>
              <a:gs pos="100000">
                <a:srgbClr val="959DA5"/>
              </a:gs>
            </a:gsLst>
            <a:lin ang="16200000" scaled="0"/>
          </a:gradFill>
          <a:ln>
            <a:noFill/>
          </a:ln>
          <a:effectLst>
            <a:outerShdw blurRad="457200" dist="101600" dir="5400000" rotWithShape="0">
              <a:srgbClr val="959DA5">
                <a:alpha val="20000"/>
              </a:srgbClr>
            </a:outerShdw>
          </a:effectLst>
        </p:spPr>
        <p:txBody>
          <a:bodyPr spcFirstLastPara="1" wrap="square" lIns="25906" tIns="25906" rIns="25906" bIns="25906" anchor="ctr" anchorCtr="0">
            <a:noAutofit/>
          </a:bodyPr>
          <a:lstStyle/>
          <a:p>
            <a:pPr marL="0" marR="0" lvl="0" indent="0" algn="ctr" rtl="0">
              <a:lnSpc>
                <a:spcPct val="100000"/>
              </a:lnSpc>
              <a:spcBef>
                <a:spcPts val="0"/>
              </a:spcBef>
              <a:spcAft>
                <a:spcPts val="0"/>
              </a:spcAft>
              <a:buClr>
                <a:srgbClr val="FFFFFF"/>
              </a:buClr>
              <a:buSzPts val="1400"/>
              <a:buFont typeface="Helvetica Neue"/>
              <a:buNone/>
            </a:pPr>
            <a:endParaRPr sz="1904" b="0" i="0" u="none" strike="noStrike" cap="none">
              <a:solidFill>
                <a:srgbClr val="FFFFFF"/>
              </a:solidFill>
              <a:latin typeface="Helvetica Neue"/>
              <a:ea typeface="Helvetica Neue"/>
              <a:cs typeface="Helvetica Neue"/>
              <a:sym typeface="Helvetica Neue"/>
            </a:endParaRPr>
          </a:p>
        </p:txBody>
      </p:sp>
      <p:pic>
        <p:nvPicPr>
          <p:cNvPr id="231" name="Google Shape;231;p50" descr="Image"/>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5588680" y="2883338"/>
            <a:ext cx="1243648" cy="1212769"/>
          </a:xfrm>
          <a:prstGeom prst="rect">
            <a:avLst/>
          </a:prstGeom>
          <a:noFill/>
          <a:ln>
            <a:noFill/>
          </a:ln>
          <a:effectLst>
            <a:outerShdw blurRad="12700" dist="12700" dir="16200000" rotWithShape="0">
              <a:srgbClr val="444D56"/>
            </a:outerShdw>
          </a:effectLst>
        </p:spPr>
      </p:pic>
      <p:sp>
        <p:nvSpPr>
          <p:cNvPr id="232" name="Google Shape;232;p50"/>
          <p:cNvSpPr txBox="1"/>
          <p:nvPr/>
        </p:nvSpPr>
        <p:spPr>
          <a:xfrm>
            <a:off x="518187" y="4869462"/>
            <a:ext cx="11400102" cy="989718"/>
          </a:xfrm>
          <a:prstGeom prst="rect">
            <a:avLst/>
          </a:prstGeom>
          <a:noFill/>
          <a:ln>
            <a:noFill/>
          </a:ln>
        </p:spPr>
        <p:txBody>
          <a:bodyPr spcFirstLastPara="1" wrap="square" lIns="25906" tIns="25906" rIns="25906" bIns="25906" anchor="ctr" anchorCtr="0">
            <a:noAutofit/>
          </a:bodyPr>
          <a:lstStyle/>
          <a:p>
            <a:pPr marL="0" marR="0" lvl="0" indent="0" algn="ctr" rtl="0">
              <a:lnSpc>
                <a:spcPct val="100000"/>
              </a:lnSpc>
              <a:spcBef>
                <a:spcPts val="0"/>
              </a:spcBef>
              <a:spcAft>
                <a:spcPts val="0"/>
              </a:spcAft>
              <a:buClr>
                <a:srgbClr val="FFFFFF"/>
              </a:buClr>
              <a:buSzPts val="2300"/>
              <a:buFont typeface="Helvetica Neue"/>
              <a:buNone/>
            </a:pPr>
            <a:r>
              <a:rPr lang="en" sz="3128" b="0" i="0" u="none" strike="noStrike" cap="none">
                <a:solidFill>
                  <a:srgbClr val="FFFFFF"/>
                </a:solidFill>
                <a:latin typeface="Helvetica Neue"/>
                <a:ea typeface="Helvetica Neue"/>
                <a:cs typeface="Helvetica Neue"/>
                <a:sym typeface="Helvetica Neue"/>
              </a:rPr>
              <a:t>Demo</a:t>
            </a:r>
            <a:endParaRPr sz="680"/>
          </a:p>
        </p:txBody>
      </p:sp>
    </p:spTree>
    <p:extLst>
      <p:ext uri="{BB962C8B-B14F-4D97-AF65-F5344CB8AC3E}">
        <p14:creationId xmlns:p14="http://schemas.microsoft.com/office/powerpoint/2010/main" val="1953580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Bullets only">
  <p:cSld name="Bullets only">
    <p:spTree>
      <p:nvGrpSpPr>
        <p:cNvPr id="1" name="Shape 233"/>
        <p:cNvGrpSpPr/>
        <p:nvPr/>
      </p:nvGrpSpPr>
      <p:grpSpPr>
        <a:xfrm>
          <a:off x="0" y="0"/>
          <a:ext cx="0" cy="0"/>
          <a:chOff x="0" y="0"/>
          <a:chExt cx="0" cy="0"/>
        </a:xfrm>
      </p:grpSpPr>
      <p:sp>
        <p:nvSpPr>
          <p:cNvPr id="234" name="Google Shape;234;p51"/>
          <p:cNvSpPr txBox="1">
            <a:spLocks noGrp="1"/>
          </p:cNvSpPr>
          <p:nvPr>
            <p:ph type="body" idx="1"/>
          </p:nvPr>
        </p:nvSpPr>
        <p:spPr>
          <a:xfrm>
            <a:off x="971599" y="1068609"/>
            <a:ext cx="10493072" cy="4857207"/>
          </a:xfrm>
          <a:prstGeom prst="rect">
            <a:avLst/>
          </a:prstGeom>
          <a:noFill/>
          <a:ln>
            <a:noFill/>
          </a:ln>
        </p:spPr>
        <p:txBody>
          <a:bodyPr spcFirstLastPara="1" wrap="square" lIns="0" tIns="0" rIns="0" bIns="0" anchor="ctr" anchorCtr="0">
            <a:noAutofit/>
          </a:bodyPr>
          <a:lstStyle>
            <a:lvl1pPr marL="621716" lvl="0" indent="-483556" algn="l">
              <a:lnSpc>
                <a:spcPct val="100000"/>
              </a:lnSpc>
              <a:spcBef>
                <a:spcPts val="2312"/>
              </a:spcBef>
              <a:spcAft>
                <a:spcPts val="0"/>
              </a:spcAft>
              <a:buClr>
                <a:srgbClr val="FFFFFF"/>
              </a:buClr>
              <a:buSzPts val="2000"/>
              <a:buFont typeface="Helvetica Neue"/>
              <a:buChar char="•"/>
              <a:defRPr sz="3536"/>
            </a:lvl1pPr>
            <a:lvl2pPr marL="1243431" lvl="1" indent="-483556" algn="l">
              <a:lnSpc>
                <a:spcPct val="100000"/>
              </a:lnSpc>
              <a:spcBef>
                <a:spcPts val="2312"/>
              </a:spcBef>
              <a:spcAft>
                <a:spcPts val="0"/>
              </a:spcAft>
              <a:buClr>
                <a:srgbClr val="FFFFFF"/>
              </a:buClr>
              <a:buSzPts val="2000"/>
              <a:buFont typeface="Helvetica Neue"/>
              <a:buChar char="-"/>
              <a:defRPr sz="3536"/>
            </a:lvl2pPr>
            <a:lvl3pPr marL="1865146" lvl="2" indent="-483556" algn="l">
              <a:lnSpc>
                <a:spcPct val="100000"/>
              </a:lnSpc>
              <a:spcBef>
                <a:spcPts val="2312"/>
              </a:spcBef>
              <a:spcAft>
                <a:spcPts val="0"/>
              </a:spcAft>
              <a:buClr>
                <a:srgbClr val="FFFFFF"/>
              </a:buClr>
              <a:buSzPts val="2000"/>
              <a:buFont typeface="Helvetica Neue"/>
              <a:buChar char="-"/>
              <a:defRPr sz="3536"/>
            </a:lvl3pPr>
            <a:lvl4pPr marL="2486862" lvl="3" indent="-483556" algn="l">
              <a:lnSpc>
                <a:spcPct val="100000"/>
              </a:lnSpc>
              <a:spcBef>
                <a:spcPts val="2312"/>
              </a:spcBef>
              <a:spcAft>
                <a:spcPts val="0"/>
              </a:spcAft>
              <a:buClr>
                <a:srgbClr val="FFFFFF"/>
              </a:buClr>
              <a:buSzPts val="2000"/>
              <a:buFont typeface="Helvetica Neue"/>
              <a:buChar char="-"/>
              <a:defRPr sz="3536"/>
            </a:lvl4pPr>
            <a:lvl5pPr marL="3108578" lvl="4" indent="-483556" algn="l">
              <a:lnSpc>
                <a:spcPct val="100000"/>
              </a:lnSpc>
              <a:spcBef>
                <a:spcPts val="2312"/>
              </a:spcBef>
              <a:spcAft>
                <a:spcPts val="0"/>
              </a:spcAft>
              <a:buClr>
                <a:srgbClr val="FFFFFF"/>
              </a:buClr>
              <a:buSzPts val="2000"/>
              <a:buFont typeface="Helvetica Neue"/>
              <a:buChar char="-"/>
              <a:defRPr sz="3536"/>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pic>
        <p:nvPicPr>
          <p:cNvPr id="235" name="Google Shape;235;p51"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40866253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icon / big Bullets right">
  <p:cSld name="icon / big Bullets right">
    <p:spTree>
      <p:nvGrpSpPr>
        <p:cNvPr id="1" name="Shape 236"/>
        <p:cNvGrpSpPr/>
        <p:nvPr/>
      </p:nvGrpSpPr>
      <p:grpSpPr>
        <a:xfrm>
          <a:off x="0" y="0"/>
          <a:ext cx="0" cy="0"/>
          <a:chOff x="0" y="0"/>
          <a:chExt cx="0" cy="0"/>
        </a:xfrm>
      </p:grpSpPr>
      <p:sp>
        <p:nvSpPr>
          <p:cNvPr id="237" name="Google Shape;237;p52"/>
          <p:cNvSpPr/>
          <p:nvPr/>
        </p:nvSpPr>
        <p:spPr>
          <a:xfrm>
            <a:off x="1825772" y="2232085"/>
            <a:ext cx="2530545" cy="2530186"/>
          </a:xfrm>
          <a:prstGeom prst="roundRect">
            <a:avLst>
              <a:gd name="adj" fmla="val 29270"/>
            </a:avLst>
          </a:prstGeom>
          <a:gradFill>
            <a:gsLst>
              <a:gs pos="0">
                <a:srgbClr val="D1BCF9"/>
              </a:gs>
              <a:gs pos="46000">
                <a:schemeClr val="lt2"/>
              </a:gs>
              <a:gs pos="100000">
                <a:srgbClr val="6F42C1"/>
              </a:gs>
            </a:gsLst>
            <a:lin ang="2698631" scaled="0"/>
          </a:gradFill>
          <a:ln>
            <a:noFill/>
          </a:ln>
        </p:spPr>
        <p:txBody>
          <a:bodyPr spcFirstLastPara="1" wrap="square" lIns="21588" tIns="21588" rIns="21588" bIns="21588" anchor="ctr" anchorCtr="0">
            <a:noAutofit/>
          </a:bodyPr>
          <a:lstStyle/>
          <a:p>
            <a:pPr marL="0" marR="0" lvl="0" indent="0" algn="l" rtl="0">
              <a:lnSpc>
                <a:spcPct val="100000"/>
              </a:lnSpc>
              <a:spcBef>
                <a:spcPts val="0"/>
              </a:spcBef>
              <a:spcAft>
                <a:spcPts val="0"/>
              </a:spcAft>
              <a:buClr>
                <a:srgbClr val="FFFFFF"/>
              </a:buClr>
              <a:buSzPts val="1400"/>
              <a:buFont typeface="Inter"/>
              <a:buNone/>
            </a:pPr>
            <a:endParaRPr sz="1904" b="0" i="0" u="none" strike="noStrike" cap="none">
              <a:solidFill>
                <a:srgbClr val="FFFFFF"/>
              </a:solidFill>
              <a:latin typeface="Helvetica Neue"/>
              <a:ea typeface="Helvetica Neue"/>
              <a:cs typeface="Helvetica Neue"/>
              <a:sym typeface="Helvetica Neue"/>
            </a:endParaRPr>
          </a:p>
        </p:txBody>
      </p:sp>
      <p:sp>
        <p:nvSpPr>
          <p:cNvPr id="238" name="Google Shape;238;p52"/>
          <p:cNvSpPr txBox="1">
            <a:spLocks noGrp="1"/>
          </p:cNvSpPr>
          <p:nvPr>
            <p:ph type="body" idx="1"/>
          </p:nvPr>
        </p:nvSpPr>
        <p:spPr>
          <a:xfrm>
            <a:off x="6582588" y="1068609"/>
            <a:ext cx="4857896" cy="4857207"/>
          </a:xfrm>
          <a:prstGeom prst="rect">
            <a:avLst/>
          </a:prstGeom>
          <a:noFill/>
          <a:ln>
            <a:noFill/>
          </a:ln>
        </p:spPr>
        <p:txBody>
          <a:bodyPr spcFirstLastPara="1" wrap="square" lIns="0" tIns="0" rIns="0" bIns="0" anchor="ctr" anchorCtr="0">
            <a:noAutofit/>
          </a:bodyPr>
          <a:lstStyle>
            <a:lvl1pPr marL="621716" lvl="0" indent="-483556" algn="l">
              <a:lnSpc>
                <a:spcPct val="100000"/>
              </a:lnSpc>
              <a:spcBef>
                <a:spcPts val="2312"/>
              </a:spcBef>
              <a:spcAft>
                <a:spcPts val="0"/>
              </a:spcAft>
              <a:buClr>
                <a:srgbClr val="FFFFFF"/>
              </a:buClr>
              <a:buSzPts val="2000"/>
              <a:buFont typeface="Helvetica Neue"/>
              <a:buChar char="•"/>
              <a:defRPr sz="3536"/>
            </a:lvl1pPr>
            <a:lvl2pPr marL="1243431" lvl="1" indent="-483556" algn="l">
              <a:lnSpc>
                <a:spcPct val="100000"/>
              </a:lnSpc>
              <a:spcBef>
                <a:spcPts val="2312"/>
              </a:spcBef>
              <a:spcAft>
                <a:spcPts val="0"/>
              </a:spcAft>
              <a:buClr>
                <a:srgbClr val="FFFFFF"/>
              </a:buClr>
              <a:buSzPts val="2000"/>
              <a:buFont typeface="Helvetica Neue"/>
              <a:buChar char="-"/>
              <a:defRPr sz="3536"/>
            </a:lvl2pPr>
            <a:lvl3pPr marL="1865146" lvl="2" indent="-483556" algn="l">
              <a:lnSpc>
                <a:spcPct val="100000"/>
              </a:lnSpc>
              <a:spcBef>
                <a:spcPts val="2312"/>
              </a:spcBef>
              <a:spcAft>
                <a:spcPts val="0"/>
              </a:spcAft>
              <a:buClr>
                <a:srgbClr val="FFFFFF"/>
              </a:buClr>
              <a:buSzPts val="2000"/>
              <a:buFont typeface="Helvetica Neue"/>
              <a:buChar char="-"/>
              <a:defRPr sz="3536"/>
            </a:lvl3pPr>
            <a:lvl4pPr marL="2486862" lvl="3" indent="-483556" algn="l">
              <a:lnSpc>
                <a:spcPct val="100000"/>
              </a:lnSpc>
              <a:spcBef>
                <a:spcPts val="2312"/>
              </a:spcBef>
              <a:spcAft>
                <a:spcPts val="0"/>
              </a:spcAft>
              <a:buClr>
                <a:srgbClr val="FFFFFF"/>
              </a:buClr>
              <a:buSzPts val="2000"/>
              <a:buFont typeface="Helvetica Neue"/>
              <a:buChar char="-"/>
              <a:defRPr sz="3536"/>
            </a:lvl4pPr>
            <a:lvl5pPr marL="3108578" lvl="4" indent="-483556" algn="l">
              <a:lnSpc>
                <a:spcPct val="100000"/>
              </a:lnSpc>
              <a:spcBef>
                <a:spcPts val="2312"/>
              </a:spcBef>
              <a:spcAft>
                <a:spcPts val="0"/>
              </a:spcAft>
              <a:buClr>
                <a:srgbClr val="FFFFFF"/>
              </a:buClr>
              <a:buSzPts val="2000"/>
              <a:buFont typeface="Helvetica Neue"/>
              <a:buChar char="-"/>
              <a:defRPr sz="3536"/>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pic>
        <p:nvPicPr>
          <p:cNvPr id="239" name="Google Shape;239;p52"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14601109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Title / icon / Bullets right">
  <p:cSld name="Title / icon / Bullets right">
    <p:spTree>
      <p:nvGrpSpPr>
        <p:cNvPr id="1" name="Shape 240"/>
        <p:cNvGrpSpPr/>
        <p:nvPr/>
      </p:nvGrpSpPr>
      <p:grpSpPr>
        <a:xfrm>
          <a:off x="0" y="0"/>
          <a:ext cx="0" cy="0"/>
          <a:chOff x="0" y="0"/>
          <a:chExt cx="0" cy="0"/>
        </a:xfrm>
      </p:grpSpPr>
      <p:sp>
        <p:nvSpPr>
          <p:cNvPr id="241" name="Google Shape;241;p53"/>
          <p:cNvSpPr txBox="1">
            <a:spLocks noGrp="1"/>
          </p:cNvSpPr>
          <p:nvPr>
            <p:ph type="body" idx="1"/>
          </p:nvPr>
        </p:nvSpPr>
        <p:spPr>
          <a:xfrm>
            <a:off x="1390311" y="3821072"/>
            <a:ext cx="1943403" cy="278639"/>
          </a:xfrm>
          <a:prstGeom prst="rect">
            <a:avLst/>
          </a:prstGeom>
          <a:noFill/>
          <a:ln>
            <a:noFill/>
          </a:ln>
        </p:spPr>
        <p:txBody>
          <a:bodyPr spcFirstLastPara="1" wrap="square" lIns="7150" tIns="7150" rIns="7150" bIns="7150" anchor="t" anchorCtr="0">
            <a:noAutofit/>
          </a:bodyPr>
          <a:lstStyle>
            <a:lvl1pPr marL="621716" lvl="0" indent="-310857" algn="ctr">
              <a:lnSpc>
                <a:spcPct val="100000"/>
              </a:lnSpc>
              <a:spcBef>
                <a:spcPts val="0"/>
              </a:spcBef>
              <a:spcAft>
                <a:spcPts val="0"/>
              </a:spcAft>
              <a:buClr>
                <a:srgbClr val="FFFFFF"/>
              </a:buClr>
              <a:buSzPts val="1300"/>
              <a:buFont typeface="Helvetica Neue"/>
              <a:buNone/>
              <a:defRPr sz="1767" b="1"/>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42" name="Google Shape;242;p53"/>
          <p:cNvSpPr txBox="1">
            <a:spLocks noGrp="1"/>
          </p:cNvSpPr>
          <p:nvPr>
            <p:ph type="title"/>
          </p:nvPr>
        </p:nvSpPr>
        <p:spPr>
          <a:xfrm>
            <a:off x="604896" y="405296"/>
            <a:ext cx="7036319" cy="1351173"/>
          </a:xfrm>
          <a:prstGeom prst="rect">
            <a:avLst/>
          </a:prstGeom>
          <a:noFill/>
          <a:ln>
            <a:noFill/>
          </a:ln>
        </p:spPr>
        <p:txBody>
          <a:bodyPr spcFirstLastPara="1" wrap="square" lIns="25100" tIns="25100" rIns="25100" bIns="25100" anchor="t" anchorCtr="0">
            <a:noAutofit/>
          </a:bodyPr>
          <a:lstStyle>
            <a:lvl1pPr lvl="0" algn="l">
              <a:lnSpc>
                <a:spcPct val="100000"/>
              </a:lnSpc>
              <a:spcBef>
                <a:spcPts val="0"/>
              </a:spcBef>
              <a:spcAft>
                <a:spcPts val="0"/>
              </a:spcAft>
              <a:buClr>
                <a:srgbClr val="FFFFFF"/>
              </a:buClr>
              <a:buSzPts val="3000"/>
              <a:buFont typeface="Helvetica Neue"/>
              <a:buNone/>
              <a:defRPr sz="4080"/>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sp>
        <p:nvSpPr>
          <p:cNvPr id="243" name="Google Shape;243;p53"/>
          <p:cNvSpPr txBox="1">
            <a:spLocks noGrp="1"/>
          </p:cNvSpPr>
          <p:nvPr>
            <p:ph type="body" idx="2"/>
          </p:nvPr>
        </p:nvSpPr>
        <p:spPr>
          <a:xfrm>
            <a:off x="4814275" y="1827326"/>
            <a:ext cx="7242370" cy="4266069"/>
          </a:xfrm>
          <a:prstGeom prst="rect">
            <a:avLst/>
          </a:prstGeom>
          <a:noFill/>
          <a:ln>
            <a:noFill/>
          </a:ln>
        </p:spPr>
        <p:txBody>
          <a:bodyPr spcFirstLastPara="1" wrap="square" lIns="0" tIns="0" rIns="0" bIns="0" anchor="t" anchorCtr="0">
            <a:noAutofit/>
          </a:bodyPr>
          <a:lstStyle>
            <a:lvl1pPr marL="621716" lvl="0" indent="-544001" algn="l">
              <a:lnSpc>
                <a:spcPct val="100000"/>
              </a:lnSpc>
              <a:spcBef>
                <a:spcPts val="0"/>
              </a:spcBef>
              <a:spcAft>
                <a:spcPts val="0"/>
              </a:spcAft>
              <a:buClr>
                <a:srgbClr val="FFFFFF"/>
              </a:buClr>
              <a:buSzPts val="2700"/>
              <a:buFont typeface="Helvetica Neue"/>
              <a:buChar char="•"/>
              <a:defRPr sz="2448"/>
            </a:lvl1pPr>
            <a:lvl2pPr marL="1243431" lvl="1" indent="-431747" algn="l">
              <a:lnSpc>
                <a:spcPct val="100000"/>
              </a:lnSpc>
              <a:spcBef>
                <a:spcPts val="0"/>
              </a:spcBef>
              <a:spcAft>
                <a:spcPts val="0"/>
              </a:spcAft>
              <a:buClr>
                <a:srgbClr val="FFFFFF"/>
              </a:buClr>
              <a:buSzPts val="1400"/>
              <a:buFont typeface="Helvetica Neue"/>
              <a:buChar char="-"/>
              <a:defRPr sz="2448"/>
            </a:lvl2pPr>
            <a:lvl3pPr marL="1865146" lvl="2" indent="-431747" algn="l">
              <a:lnSpc>
                <a:spcPct val="100000"/>
              </a:lnSpc>
              <a:spcBef>
                <a:spcPts val="0"/>
              </a:spcBef>
              <a:spcAft>
                <a:spcPts val="0"/>
              </a:spcAft>
              <a:buClr>
                <a:srgbClr val="FFFFFF"/>
              </a:buClr>
              <a:buSzPts val="1400"/>
              <a:buFont typeface="Helvetica Neue"/>
              <a:buChar char="-"/>
              <a:defRPr sz="2448"/>
            </a:lvl3pPr>
            <a:lvl4pPr marL="2486862" lvl="3" indent="-431747" algn="l">
              <a:lnSpc>
                <a:spcPct val="100000"/>
              </a:lnSpc>
              <a:spcBef>
                <a:spcPts val="0"/>
              </a:spcBef>
              <a:spcAft>
                <a:spcPts val="0"/>
              </a:spcAft>
              <a:buClr>
                <a:srgbClr val="FFFFFF"/>
              </a:buClr>
              <a:buSzPts val="1400"/>
              <a:buFont typeface="Helvetica Neue"/>
              <a:buChar char="-"/>
              <a:defRPr sz="2448"/>
            </a:lvl4pPr>
            <a:lvl5pPr marL="3108578" lvl="4" indent="-431747" algn="l">
              <a:lnSpc>
                <a:spcPct val="100000"/>
              </a:lnSpc>
              <a:spcBef>
                <a:spcPts val="0"/>
              </a:spcBef>
              <a:spcAft>
                <a:spcPts val="0"/>
              </a:spcAft>
              <a:buClr>
                <a:srgbClr val="FFFFFF"/>
              </a:buClr>
              <a:buSzPts val="1400"/>
              <a:buFont typeface="Helvetica Neue"/>
              <a:buChar char="-"/>
              <a:defRPr sz="2448"/>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pic>
        <p:nvPicPr>
          <p:cNvPr id="244" name="Google Shape;244;p53"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
        <p:nvSpPr>
          <p:cNvPr id="245" name="Google Shape;245;p53"/>
          <p:cNvSpPr/>
          <p:nvPr/>
        </p:nvSpPr>
        <p:spPr>
          <a:xfrm>
            <a:off x="1503935" y="1930833"/>
            <a:ext cx="1716136" cy="1715892"/>
          </a:xfrm>
          <a:prstGeom prst="roundRect">
            <a:avLst>
              <a:gd name="adj" fmla="val 29270"/>
            </a:avLst>
          </a:prstGeom>
          <a:gradFill>
            <a:gsLst>
              <a:gs pos="0">
                <a:srgbClr val="D1BCF9"/>
              </a:gs>
              <a:gs pos="46000">
                <a:schemeClr val="lt2"/>
              </a:gs>
              <a:gs pos="100000">
                <a:srgbClr val="6F42C1"/>
              </a:gs>
            </a:gsLst>
            <a:lin ang="2698631" scaled="0"/>
          </a:gradFill>
          <a:ln>
            <a:noFill/>
          </a:ln>
        </p:spPr>
        <p:txBody>
          <a:bodyPr spcFirstLastPara="1" wrap="square" lIns="21588" tIns="21588" rIns="21588" bIns="21588" anchor="ctr" anchorCtr="0">
            <a:noAutofit/>
          </a:bodyPr>
          <a:lstStyle/>
          <a:p>
            <a:pPr marL="0" marR="0" lvl="0" indent="0" algn="l" rtl="0">
              <a:lnSpc>
                <a:spcPct val="100000"/>
              </a:lnSpc>
              <a:spcBef>
                <a:spcPts val="0"/>
              </a:spcBef>
              <a:spcAft>
                <a:spcPts val="0"/>
              </a:spcAft>
              <a:buClr>
                <a:srgbClr val="FFFFFF"/>
              </a:buClr>
              <a:buSzPts val="1400"/>
              <a:buFont typeface="Inter"/>
              <a:buNone/>
            </a:pPr>
            <a:endParaRPr sz="1904"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9681297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title / big bullets">
  <p:cSld name="title / big bullets">
    <p:spTree>
      <p:nvGrpSpPr>
        <p:cNvPr id="1" name="Shape 246"/>
        <p:cNvGrpSpPr/>
        <p:nvPr/>
      </p:nvGrpSpPr>
      <p:grpSpPr>
        <a:xfrm>
          <a:off x="0" y="0"/>
          <a:ext cx="0" cy="0"/>
          <a:chOff x="0" y="0"/>
          <a:chExt cx="0" cy="0"/>
        </a:xfrm>
      </p:grpSpPr>
      <p:sp>
        <p:nvSpPr>
          <p:cNvPr id="247" name="Google Shape;247;p54"/>
          <p:cNvSpPr txBox="1">
            <a:spLocks noGrp="1"/>
          </p:cNvSpPr>
          <p:nvPr>
            <p:ph type="body" idx="1"/>
          </p:nvPr>
        </p:nvSpPr>
        <p:spPr>
          <a:xfrm>
            <a:off x="6582588" y="1068609"/>
            <a:ext cx="4857896" cy="4857207"/>
          </a:xfrm>
          <a:prstGeom prst="rect">
            <a:avLst/>
          </a:prstGeom>
          <a:noFill/>
          <a:ln>
            <a:noFill/>
          </a:ln>
        </p:spPr>
        <p:txBody>
          <a:bodyPr spcFirstLastPara="1" wrap="square" lIns="0" tIns="0" rIns="0" bIns="0" anchor="ctr" anchorCtr="0">
            <a:noAutofit/>
          </a:bodyPr>
          <a:lstStyle>
            <a:lvl1pPr marL="621716" lvl="0" indent="-483556" algn="l">
              <a:lnSpc>
                <a:spcPct val="100000"/>
              </a:lnSpc>
              <a:spcBef>
                <a:spcPts val="2312"/>
              </a:spcBef>
              <a:spcAft>
                <a:spcPts val="0"/>
              </a:spcAft>
              <a:buClr>
                <a:srgbClr val="FFFFFF"/>
              </a:buClr>
              <a:buSzPts val="2000"/>
              <a:buFont typeface="Helvetica Neue"/>
              <a:buChar char="•"/>
              <a:defRPr sz="3536"/>
            </a:lvl1pPr>
            <a:lvl2pPr marL="1243431" lvl="1" indent="-483556" algn="l">
              <a:lnSpc>
                <a:spcPct val="100000"/>
              </a:lnSpc>
              <a:spcBef>
                <a:spcPts val="2312"/>
              </a:spcBef>
              <a:spcAft>
                <a:spcPts val="0"/>
              </a:spcAft>
              <a:buClr>
                <a:srgbClr val="FFFFFF"/>
              </a:buClr>
              <a:buSzPts val="2000"/>
              <a:buFont typeface="Helvetica Neue"/>
              <a:buChar char="-"/>
              <a:defRPr sz="3536"/>
            </a:lvl2pPr>
            <a:lvl3pPr marL="1865146" lvl="2" indent="-483556" algn="l">
              <a:lnSpc>
                <a:spcPct val="100000"/>
              </a:lnSpc>
              <a:spcBef>
                <a:spcPts val="2312"/>
              </a:spcBef>
              <a:spcAft>
                <a:spcPts val="0"/>
              </a:spcAft>
              <a:buClr>
                <a:srgbClr val="FFFFFF"/>
              </a:buClr>
              <a:buSzPts val="2000"/>
              <a:buFont typeface="Helvetica Neue"/>
              <a:buChar char="-"/>
              <a:defRPr sz="3536"/>
            </a:lvl3pPr>
            <a:lvl4pPr marL="2486862" lvl="3" indent="-483556" algn="l">
              <a:lnSpc>
                <a:spcPct val="100000"/>
              </a:lnSpc>
              <a:spcBef>
                <a:spcPts val="2312"/>
              </a:spcBef>
              <a:spcAft>
                <a:spcPts val="0"/>
              </a:spcAft>
              <a:buClr>
                <a:srgbClr val="FFFFFF"/>
              </a:buClr>
              <a:buSzPts val="2000"/>
              <a:buFont typeface="Helvetica Neue"/>
              <a:buChar char="-"/>
              <a:defRPr sz="3536"/>
            </a:lvl4pPr>
            <a:lvl5pPr marL="3108578" lvl="4" indent="-483556" algn="l">
              <a:lnSpc>
                <a:spcPct val="100000"/>
              </a:lnSpc>
              <a:spcBef>
                <a:spcPts val="2312"/>
              </a:spcBef>
              <a:spcAft>
                <a:spcPts val="0"/>
              </a:spcAft>
              <a:buClr>
                <a:srgbClr val="FFFFFF"/>
              </a:buClr>
              <a:buSzPts val="2000"/>
              <a:buFont typeface="Helvetica Neue"/>
              <a:buChar char="-"/>
              <a:defRPr sz="3536"/>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48" name="Google Shape;248;p54"/>
          <p:cNvSpPr txBox="1">
            <a:spLocks noGrp="1"/>
          </p:cNvSpPr>
          <p:nvPr>
            <p:ph type="title"/>
          </p:nvPr>
        </p:nvSpPr>
        <p:spPr>
          <a:xfrm>
            <a:off x="967627" y="1864350"/>
            <a:ext cx="7036319" cy="2220134"/>
          </a:xfrm>
          <a:prstGeom prst="rect">
            <a:avLst/>
          </a:prstGeom>
          <a:noFill/>
          <a:ln>
            <a:noFill/>
          </a:ln>
        </p:spPr>
        <p:txBody>
          <a:bodyPr spcFirstLastPara="1" wrap="square" lIns="25100" tIns="25100" rIns="25100" bIns="25100" anchor="ctr" anchorCtr="0">
            <a:noAutofit/>
          </a:bodyPr>
          <a:lstStyle>
            <a:lvl1pPr lvl="0" algn="l">
              <a:lnSpc>
                <a:spcPct val="90000"/>
              </a:lnSpc>
              <a:spcBef>
                <a:spcPts val="0"/>
              </a:spcBef>
              <a:spcAft>
                <a:spcPts val="0"/>
              </a:spcAft>
              <a:buClr>
                <a:srgbClr val="FFFFFF"/>
              </a:buClr>
              <a:buSzPts val="3000"/>
              <a:buFont typeface="Helvetica Neue"/>
              <a:buNone/>
              <a:defRPr sz="4080"/>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pic>
        <p:nvPicPr>
          <p:cNvPr id="249" name="Google Shape;249;p54"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184187532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bullet right">
  <p:cSld name="bullet right">
    <p:spTree>
      <p:nvGrpSpPr>
        <p:cNvPr id="1" name="Shape 250"/>
        <p:cNvGrpSpPr/>
        <p:nvPr/>
      </p:nvGrpSpPr>
      <p:grpSpPr>
        <a:xfrm>
          <a:off x="0" y="0"/>
          <a:ext cx="0" cy="0"/>
          <a:chOff x="0" y="0"/>
          <a:chExt cx="0" cy="0"/>
        </a:xfrm>
      </p:grpSpPr>
      <p:sp>
        <p:nvSpPr>
          <p:cNvPr id="251" name="Google Shape;251;p55"/>
          <p:cNvSpPr txBox="1">
            <a:spLocks noGrp="1"/>
          </p:cNvSpPr>
          <p:nvPr>
            <p:ph type="body" idx="1"/>
          </p:nvPr>
        </p:nvSpPr>
        <p:spPr>
          <a:xfrm>
            <a:off x="6582588" y="1068609"/>
            <a:ext cx="4857896" cy="4857207"/>
          </a:xfrm>
          <a:prstGeom prst="rect">
            <a:avLst/>
          </a:prstGeom>
          <a:noFill/>
          <a:ln>
            <a:noFill/>
          </a:ln>
        </p:spPr>
        <p:txBody>
          <a:bodyPr spcFirstLastPara="1" wrap="square" lIns="0" tIns="0" rIns="0" bIns="0" anchor="ctr" anchorCtr="0">
            <a:noAutofit/>
          </a:bodyPr>
          <a:lstStyle>
            <a:lvl1pPr marL="621716" lvl="0" indent="-483556" algn="l">
              <a:lnSpc>
                <a:spcPct val="100000"/>
              </a:lnSpc>
              <a:spcBef>
                <a:spcPts val="2312"/>
              </a:spcBef>
              <a:spcAft>
                <a:spcPts val="0"/>
              </a:spcAft>
              <a:buClr>
                <a:srgbClr val="FFFFFF"/>
              </a:buClr>
              <a:buSzPts val="2000"/>
              <a:buFont typeface="Helvetica Neue"/>
              <a:buChar char="•"/>
              <a:defRPr sz="3536"/>
            </a:lvl1pPr>
            <a:lvl2pPr marL="1243431" lvl="1" indent="-483556" algn="l">
              <a:lnSpc>
                <a:spcPct val="100000"/>
              </a:lnSpc>
              <a:spcBef>
                <a:spcPts val="2312"/>
              </a:spcBef>
              <a:spcAft>
                <a:spcPts val="0"/>
              </a:spcAft>
              <a:buClr>
                <a:srgbClr val="FFFFFF"/>
              </a:buClr>
              <a:buSzPts val="2000"/>
              <a:buFont typeface="Helvetica Neue"/>
              <a:buChar char="-"/>
              <a:defRPr sz="3536"/>
            </a:lvl2pPr>
            <a:lvl3pPr marL="1865146" lvl="2" indent="-483556" algn="l">
              <a:lnSpc>
                <a:spcPct val="100000"/>
              </a:lnSpc>
              <a:spcBef>
                <a:spcPts val="2312"/>
              </a:spcBef>
              <a:spcAft>
                <a:spcPts val="0"/>
              </a:spcAft>
              <a:buClr>
                <a:srgbClr val="FFFFFF"/>
              </a:buClr>
              <a:buSzPts val="2000"/>
              <a:buFont typeface="Helvetica Neue"/>
              <a:buChar char="-"/>
              <a:defRPr sz="3536"/>
            </a:lvl3pPr>
            <a:lvl4pPr marL="2486862" lvl="3" indent="-483556" algn="l">
              <a:lnSpc>
                <a:spcPct val="100000"/>
              </a:lnSpc>
              <a:spcBef>
                <a:spcPts val="2312"/>
              </a:spcBef>
              <a:spcAft>
                <a:spcPts val="0"/>
              </a:spcAft>
              <a:buClr>
                <a:srgbClr val="FFFFFF"/>
              </a:buClr>
              <a:buSzPts val="2000"/>
              <a:buFont typeface="Helvetica Neue"/>
              <a:buChar char="-"/>
              <a:defRPr sz="3536"/>
            </a:lvl4pPr>
            <a:lvl5pPr marL="3108578" lvl="4" indent="-483556" algn="l">
              <a:lnSpc>
                <a:spcPct val="100000"/>
              </a:lnSpc>
              <a:spcBef>
                <a:spcPts val="2312"/>
              </a:spcBef>
              <a:spcAft>
                <a:spcPts val="0"/>
              </a:spcAft>
              <a:buClr>
                <a:srgbClr val="FFFFFF"/>
              </a:buClr>
              <a:buSzPts val="2000"/>
              <a:buFont typeface="Helvetica Neue"/>
              <a:buChar char="-"/>
              <a:defRPr sz="3536"/>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pic>
        <p:nvPicPr>
          <p:cNvPr id="252" name="Google Shape;252;p55"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15815384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4 up title/copy">
  <p:cSld name="4 up title/copy">
    <p:spTree>
      <p:nvGrpSpPr>
        <p:cNvPr id="1" name="Shape 253"/>
        <p:cNvGrpSpPr/>
        <p:nvPr/>
      </p:nvGrpSpPr>
      <p:grpSpPr>
        <a:xfrm>
          <a:off x="0" y="0"/>
          <a:ext cx="0" cy="0"/>
          <a:chOff x="0" y="0"/>
          <a:chExt cx="0" cy="0"/>
        </a:xfrm>
      </p:grpSpPr>
      <p:sp>
        <p:nvSpPr>
          <p:cNvPr id="254" name="Google Shape;254;p56"/>
          <p:cNvSpPr txBox="1">
            <a:spLocks noGrp="1"/>
          </p:cNvSpPr>
          <p:nvPr>
            <p:ph type="title"/>
          </p:nvPr>
        </p:nvSpPr>
        <p:spPr>
          <a:xfrm>
            <a:off x="604896" y="405296"/>
            <a:ext cx="7036319" cy="1351173"/>
          </a:xfrm>
          <a:prstGeom prst="rect">
            <a:avLst/>
          </a:prstGeom>
          <a:noFill/>
          <a:ln>
            <a:noFill/>
          </a:ln>
        </p:spPr>
        <p:txBody>
          <a:bodyPr spcFirstLastPara="1" wrap="square" lIns="25100" tIns="25100" rIns="25100" bIns="25100" anchor="t" anchorCtr="0">
            <a:noAutofit/>
          </a:bodyPr>
          <a:lstStyle>
            <a:lvl1pPr lvl="0" algn="l">
              <a:lnSpc>
                <a:spcPct val="100000"/>
              </a:lnSpc>
              <a:spcBef>
                <a:spcPts val="0"/>
              </a:spcBef>
              <a:spcAft>
                <a:spcPts val="0"/>
              </a:spcAft>
              <a:buClr>
                <a:srgbClr val="FFFFFF"/>
              </a:buClr>
              <a:buSzPts val="3800"/>
              <a:buFont typeface="Helvetica Neue"/>
              <a:buNone/>
              <a:defRPr sz="5168"/>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sp>
        <p:nvSpPr>
          <p:cNvPr id="255" name="Google Shape;255;p56"/>
          <p:cNvSpPr txBox="1">
            <a:spLocks noGrp="1"/>
          </p:cNvSpPr>
          <p:nvPr>
            <p:ph type="body" idx="1"/>
          </p:nvPr>
        </p:nvSpPr>
        <p:spPr>
          <a:xfrm>
            <a:off x="518187" y="2462974"/>
            <a:ext cx="2590932" cy="935051"/>
          </a:xfrm>
          <a:prstGeom prst="rect">
            <a:avLst/>
          </a:prstGeom>
          <a:noFill/>
          <a:ln>
            <a:noFill/>
          </a:ln>
        </p:spPr>
        <p:txBody>
          <a:bodyPr spcFirstLastPara="1" wrap="square" lIns="19050" tIns="19050" rIns="19050" bIns="19050" anchor="ctr" anchorCtr="0">
            <a:noAutofit/>
          </a:bodyPr>
          <a:lstStyle>
            <a:lvl1pPr marL="621716" lvl="0" indent="-354033" algn="l">
              <a:lnSpc>
                <a:spcPct val="100000"/>
              </a:lnSpc>
              <a:spcBef>
                <a:spcPts val="2312"/>
              </a:spcBef>
              <a:spcAft>
                <a:spcPts val="0"/>
              </a:spcAft>
              <a:buClr>
                <a:srgbClr val="FFFFFF"/>
              </a:buClr>
              <a:buSzPts val="500"/>
              <a:buChar char="•"/>
              <a:defRPr/>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56" name="Google Shape;256;p56"/>
          <p:cNvSpPr txBox="1">
            <a:spLocks noGrp="1"/>
          </p:cNvSpPr>
          <p:nvPr>
            <p:ph type="body" idx="2"/>
          </p:nvPr>
        </p:nvSpPr>
        <p:spPr>
          <a:xfrm>
            <a:off x="3454577" y="2462974"/>
            <a:ext cx="2590932" cy="935051"/>
          </a:xfrm>
          <a:prstGeom prst="rect">
            <a:avLst/>
          </a:prstGeom>
          <a:noFill/>
          <a:ln>
            <a:noFill/>
          </a:ln>
        </p:spPr>
        <p:txBody>
          <a:bodyPr spcFirstLastPara="1" wrap="square" lIns="19050" tIns="19050" rIns="19050" bIns="19050" anchor="ctr" anchorCtr="0">
            <a:noAutofit/>
          </a:bodyPr>
          <a:lstStyle>
            <a:lvl1pPr marL="621716" lvl="0" indent="-354033" algn="l">
              <a:lnSpc>
                <a:spcPct val="100000"/>
              </a:lnSpc>
              <a:spcBef>
                <a:spcPts val="2312"/>
              </a:spcBef>
              <a:spcAft>
                <a:spcPts val="0"/>
              </a:spcAft>
              <a:buClr>
                <a:srgbClr val="FFFFFF"/>
              </a:buClr>
              <a:buSzPts val="500"/>
              <a:buChar char="•"/>
              <a:defRPr/>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57" name="Google Shape;257;p56"/>
          <p:cNvSpPr txBox="1">
            <a:spLocks noGrp="1"/>
          </p:cNvSpPr>
          <p:nvPr>
            <p:ph type="body" idx="3"/>
          </p:nvPr>
        </p:nvSpPr>
        <p:spPr>
          <a:xfrm>
            <a:off x="6390966" y="2462974"/>
            <a:ext cx="2590932" cy="935051"/>
          </a:xfrm>
          <a:prstGeom prst="rect">
            <a:avLst/>
          </a:prstGeom>
          <a:noFill/>
          <a:ln>
            <a:noFill/>
          </a:ln>
        </p:spPr>
        <p:txBody>
          <a:bodyPr spcFirstLastPara="1" wrap="square" lIns="19050" tIns="19050" rIns="19050" bIns="19050" anchor="ctr" anchorCtr="0">
            <a:noAutofit/>
          </a:bodyPr>
          <a:lstStyle>
            <a:lvl1pPr marL="621716" lvl="0" indent="-354033" algn="l">
              <a:lnSpc>
                <a:spcPct val="100000"/>
              </a:lnSpc>
              <a:spcBef>
                <a:spcPts val="2312"/>
              </a:spcBef>
              <a:spcAft>
                <a:spcPts val="0"/>
              </a:spcAft>
              <a:buClr>
                <a:srgbClr val="FFFFFF"/>
              </a:buClr>
              <a:buSzPts val="500"/>
              <a:buChar char="•"/>
              <a:defRPr/>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58" name="Google Shape;258;p56"/>
          <p:cNvSpPr txBox="1">
            <a:spLocks noGrp="1"/>
          </p:cNvSpPr>
          <p:nvPr>
            <p:ph type="body" idx="4"/>
          </p:nvPr>
        </p:nvSpPr>
        <p:spPr>
          <a:xfrm>
            <a:off x="9327356" y="2462974"/>
            <a:ext cx="2590932" cy="935051"/>
          </a:xfrm>
          <a:prstGeom prst="rect">
            <a:avLst/>
          </a:prstGeom>
          <a:noFill/>
          <a:ln>
            <a:noFill/>
          </a:ln>
        </p:spPr>
        <p:txBody>
          <a:bodyPr spcFirstLastPara="1" wrap="square" lIns="19050" tIns="19050" rIns="19050" bIns="19050" anchor="ctr" anchorCtr="0">
            <a:noAutofit/>
          </a:bodyPr>
          <a:lstStyle>
            <a:lvl1pPr marL="621716" lvl="0" indent="-354033" algn="l">
              <a:lnSpc>
                <a:spcPct val="100000"/>
              </a:lnSpc>
              <a:spcBef>
                <a:spcPts val="2312"/>
              </a:spcBef>
              <a:spcAft>
                <a:spcPts val="0"/>
              </a:spcAft>
              <a:buClr>
                <a:srgbClr val="FFFFFF"/>
              </a:buClr>
              <a:buSzPts val="500"/>
              <a:buChar char="•"/>
              <a:defRPr/>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59" name="Google Shape;259;p56"/>
          <p:cNvSpPr txBox="1">
            <a:spLocks noGrp="1"/>
          </p:cNvSpPr>
          <p:nvPr>
            <p:ph type="body" idx="5"/>
          </p:nvPr>
        </p:nvSpPr>
        <p:spPr>
          <a:xfrm>
            <a:off x="689968" y="2390964"/>
            <a:ext cx="2247379" cy="1079062"/>
          </a:xfrm>
          <a:prstGeom prst="rect">
            <a:avLst/>
          </a:prstGeom>
          <a:noFill/>
          <a:ln>
            <a:noFill/>
          </a:ln>
        </p:spPr>
        <p:txBody>
          <a:bodyPr spcFirstLastPara="1" wrap="square" lIns="19050" tIns="19050" rIns="19050" bIns="19050" anchor="t" anchorCtr="0">
            <a:noAutofit/>
          </a:bodyPr>
          <a:lstStyle>
            <a:lvl1pPr marL="621716" lvl="0" indent="-310857" algn="ctr" rtl="0">
              <a:lnSpc>
                <a:spcPct val="110000"/>
              </a:lnSpc>
              <a:spcBef>
                <a:spcPts val="4080"/>
              </a:spcBef>
              <a:spcAft>
                <a:spcPts val="0"/>
              </a:spcAft>
              <a:buClr>
                <a:srgbClr val="959DA5"/>
              </a:buClr>
              <a:buSzPts val="1600"/>
              <a:buFont typeface="Helvetica Neue"/>
              <a:buNone/>
              <a:defRPr sz="2175">
                <a:solidFill>
                  <a:srgbClr val="959DA5"/>
                </a:solidFill>
              </a:defRPr>
            </a:lvl1pPr>
            <a:lvl2pPr marL="1243431" lvl="1" indent="-354033" algn="l" rtl="0">
              <a:lnSpc>
                <a:spcPct val="100000"/>
              </a:lnSpc>
              <a:spcBef>
                <a:spcPts val="2312"/>
              </a:spcBef>
              <a:spcAft>
                <a:spcPts val="0"/>
              </a:spcAft>
              <a:buClr>
                <a:srgbClr val="FFFFFF"/>
              </a:buClr>
              <a:buSzPts val="500"/>
              <a:buChar char="-"/>
              <a:defRPr/>
            </a:lvl2pPr>
            <a:lvl3pPr marL="1865146" lvl="2" indent="-354033" algn="l" rtl="0">
              <a:lnSpc>
                <a:spcPct val="100000"/>
              </a:lnSpc>
              <a:spcBef>
                <a:spcPts val="2312"/>
              </a:spcBef>
              <a:spcAft>
                <a:spcPts val="0"/>
              </a:spcAft>
              <a:buClr>
                <a:srgbClr val="FFFFFF"/>
              </a:buClr>
              <a:buSzPts val="500"/>
              <a:buChar char="-"/>
              <a:defRPr/>
            </a:lvl3pPr>
            <a:lvl4pPr marL="2486862" lvl="3" indent="-354033" algn="l" rtl="0">
              <a:lnSpc>
                <a:spcPct val="100000"/>
              </a:lnSpc>
              <a:spcBef>
                <a:spcPts val="2312"/>
              </a:spcBef>
              <a:spcAft>
                <a:spcPts val="0"/>
              </a:spcAft>
              <a:buClr>
                <a:srgbClr val="FFFFFF"/>
              </a:buClr>
              <a:buSzPts val="500"/>
              <a:buChar char="-"/>
              <a:defRPr/>
            </a:lvl4pPr>
            <a:lvl5pPr marL="3108578" lvl="4" indent="-354033" algn="l" rtl="0">
              <a:lnSpc>
                <a:spcPct val="100000"/>
              </a:lnSpc>
              <a:spcBef>
                <a:spcPts val="2312"/>
              </a:spcBef>
              <a:spcAft>
                <a:spcPts val="0"/>
              </a:spcAft>
              <a:buClr>
                <a:srgbClr val="FFFFFF"/>
              </a:buClr>
              <a:buSzPts val="500"/>
              <a:buChar char="-"/>
              <a:defRPr/>
            </a:lvl5pPr>
            <a:lvl6pPr marL="3730293" lvl="5" indent="-354033" algn="l" rtl="0">
              <a:lnSpc>
                <a:spcPct val="100000"/>
              </a:lnSpc>
              <a:spcBef>
                <a:spcPts val="2312"/>
              </a:spcBef>
              <a:spcAft>
                <a:spcPts val="0"/>
              </a:spcAft>
              <a:buClr>
                <a:srgbClr val="FFFFFF"/>
              </a:buClr>
              <a:buSzPts val="500"/>
              <a:buChar char="-"/>
              <a:defRPr/>
            </a:lvl6pPr>
            <a:lvl7pPr marL="4352008" lvl="6" indent="-354033" algn="l" rtl="0">
              <a:lnSpc>
                <a:spcPct val="100000"/>
              </a:lnSpc>
              <a:spcBef>
                <a:spcPts val="2312"/>
              </a:spcBef>
              <a:spcAft>
                <a:spcPts val="0"/>
              </a:spcAft>
              <a:buClr>
                <a:srgbClr val="FFFFFF"/>
              </a:buClr>
              <a:buSzPts val="500"/>
              <a:buChar char="-"/>
              <a:defRPr/>
            </a:lvl7pPr>
            <a:lvl8pPr marL="4973724" lvl="7" indent="-354033" algn="l" rtl="0">
              <a:lnSpc>
                <a:spcPct val="100000"/>
              </a:lnSpc>
              <a:spcBef>
                <a:spcPts val="2312"/>
              </a:spcBef>
              <a:spcAft>
                <a:spcPts val="0"/>
              </a:spcAft>
              <a:buClr>
                <a:srgbClr val="FFFFFF"/>
              </a:buClr>
              <a:buSzPts val="500"/>
              <a:buChar char="-"/>
              <a:defRPr/>
            </a:lvl8pPr>
            <a:lvl9pPr marL="5595440" lvl="8" indent="-354033" algn="l" rtl="0">
              <a:lnSpc>
                <a:spcPct val="100000"/>
              </a:lnSpc>
              <a:spcBef>
                <a:spcPts val="2312"/>
              </a:spcBef>
              <a:spcAft>
                <a:spcPts val="0"/>
              </a:spcAft>
              <a:buClr>
                <a:srgbClr val="FFFFFF"/>
              </a:buClr>
              <a:buSzPts val="500"/>
              <a:buChar char="-"/>
              <a:defRPr/>
            </a:lvl9pPr>
          </a:lstStyle>
          <a:p>
            <a:endParaRPr/>
          </a:p>
        </p:txBody>
      </p:sp>
      <p:sp>
        <p:nvSpPr>
          <p:cNvPr id="260" name="Google Shape;260;p56"/>
          <p:cNvSpPr txBox="1">
            <a:spLocks noGrp="1"/>
          </p:cNvSpPr>
          <p:nvPr>
            <p:ph type="body" idx="6"/>
          </p:nvPr>
        </p:nvSpPr>
        <p:spPr>
          <a:xfrm>
            <a:off x="3626358" y="3452653"/>
            <a:ext cx="2247379" cy="1079062"/>
          </a:xfrm>
          <a:prstGeom prst="rect">
            <a:avLst/>
          </a:prstGeom>
          <a:noFill/>
          <a:ln>
            <a:noFill/>
          </a:ln>
        </p:spPr>
        <p:txBody>
          <a:bodyPr spcFirstLastPara="1" wrap="square" lIns="19050" tIns="19050" rIns="19050" bIns="19050" anchor="t" anchorCtr="0">
            <a:noAutofit/>
          </a:bodyPr>
          <a:lstStyle>
            <a:lvl1pPr marL="621716" lvl="0" indent="-310857" algn="ctr">
              <a:lnSpc>
                <a:spcPct val="110000"/>
              </a:lnSpc>
              <a:spcBef>
                <a:spcPts val="4080"/>
              </a:spcBef>
              <a:spcAft>
                <a:spcPts val="0"/>
              </a:spcAft>
              <a:buClr>
                <a:srgbClr val="959DA5"/>
              </a:buClr>
              <a:buSzPts val="1600"/>
              <a:buFont typeface="Helvetica Neue"/>
              <a:buNone/>
              <a:defRPr sz="2175">
                <a:solidFill>
                  <a:srgbClr val="959DA5"/>
                </a:solidFill>
              </a:defRPr>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61" name="Google Shape;261;p56"/>
          <p:cNvSpPr txBox="1">
            <a:spLocks noGrp="1"/>
          </p:cNvSpPr>
          <p:nvPr>
            <p:ph type="body" idx="7"/>
          </p:nvPr>
        </p:nvSpPr>
        <p:spPr>
          <a:xfrm>
            <a:off x="6562749" y="3452653"/>
            <a:ext cx="2247379" cy="1079062"/>
          </a:xfrm>
          <a:prstGeom prst="rect">
            <a:avLst/>
          </a:prstGeom>
          <a:noFill/>
          <a:ln>
            <a:noFill/>
          </a:ln>
        </p:spPr>
        <p:txBody>
          <a:bodyPr spcFirstLastPara="1" wrap="square" lIns="19050" tIns="19050" rIns="19050" bIns="19050" anchor="t" anchorCtr="0">
            <a:noAutofit/>
          </a:bodyPr>
          <a:lstStyle>
            <a:lvl1pPr marL="621716" lvl="0" indent="-310857" algn="ctr">
              <a:lnSpc>
                <a:spcPct val="110000"/>
              </a:lnSpc>
              <a:spcBef>
                <a:spcPts val="4080"/>
              </a:spcBef>
              <a:spcAft>
                <a:spcPts val="0"/>
              </a:spcAft>
              <a:buClr>
                <a:srgbClr val="959DA5"/>
              </a:buClr>
              <a:buSzPts val="1600"/>
              <a:buFont typeface="Helvetica Neue"/>
              <a:buNone/>
              <a:defRPr sz="2175">
                <a:solidFill>
                  <a:srgbClr val="959DA5"/>
                </a:solidFill>
              </a:defRPr>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62" name="Google Shape;262;p56"/>
          <p:cNvSpPr txBox="1">
            <a:spLocks noGrp="1"/>
          </p:cNvSpPr>
          <p:nvPr>
            <p:ph type="body" idx="8"/>
          </p:nvPr>
        </p:nvSpPr>
        <p:spPr>
          <a:xfrm>
            <a:off x="9499138" y="3452653"/>
            <a:ext cx="2247379" cy="1079062"/>
          </a:xfrm>
          <a:prstGeom prst="rect">
            <a:avLst/>
          </a:prstGeom>
          <a:noFill/>
          <a:ln>
            <a:noFill/>
          </a:ln>
        </p:spPr>
        <p:txBody>
          <a:bodyPr spcFirstLastPara="1" wrap="square" lIns="19050" tIns="19050" rIns="19050" bIns="19050" anchor="t" anchorCtr="0">
            <a:noAutofit/>
          </a:bodyPr>
          <a:lstStyle>
            <a:lvl1pPr marL="621716" lvl="0" indent="-310857" algn="ctr">
              <a:lnSpc>
                <a:spcPct val="110000"/>
              </a:lnSpc>
              <a:spcBef>
                <a:spcPts val="4080"/>
              </a:spcBef>
              <a:spcAft>
                <a:spcPts val="0"/>
              </a:spcAft>
              <a:buClr>
                <a:srgbClr val="959DA5"/>
              </a:buClr>
              <a:buSzPts val="1600"/>
              <a:buFont typeface="Helvetica Neue"/>
              <a:buNone/>
              <a:defRPr sz="2175">
                <a:solidFill>
                  <a:srgbClr val="959DA5"/>
                </a:solidFill>
              </a:defRPr>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pic>
        <p:nvPicPr>
          <p:cNvPr id="263" name="Google Shape;263;p56"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38549899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Agenda w/ graph placeholder">
  <p:cSld name="Agenda w/ graph placeholder">
    <p:spTree>
      <p:nvGrpSpPr>
        <p:cNvPr id="1" name="Shape 264"/>
        <p:cNvGrpSpPr/>
        <p:nvPr/>
      </p:nvGrpSpPr>
      <p:grpSpPr>
        <a:xfrm>
          <a:off x="0" y="0"/>
          <a:ext cx="0" cy="0"/>
          <a:chOff x="0" y="0"/>
          <a:chExt cx="0" cy="0"/>
        </a:xfrm>
      </p:grpSpPr>
      <p:sp>
        <p:nvSpPr>
          <p:cNvPr id="265" name="Google Shape;265;p57"/>
          <p:cNvSpPr txBox="1">
            <a:spLocks noGrp="1"/>
          </p:cNvSpPr>
          <p:nvPr>
            <p:ph type="title"/>
          </p:nvPr>
        </p:nvSpPr>
        <p:spPr>
          <a:xfrm>
            <a:off x="604896" y="405296"/>
            <a:ext cx="7036319" cy="1351173"/>
          </a:xfrm>
          <a:prstGeom prst="rect">
            <a:avLst/>
          </a:prstGeom>
          <a:noFill/>
          <a:ln>
            <a:noFill/>
          </a:ln>
        </p:spPr>
        <p:txBody>
          <a:bodyPr spcFirstLastPara="1" wrap="square" lIns="25100" tIns="25100" rIns="25100" bIns="25100" anchor="t" anchorCtr="0">
            <a:noAutofit/>
          </a:bodyPr>
          <a:lstStyle>
            <a:lvl1pPr lvl="0" algn="l">
              <a:lnSpc>
                <a:spcPct val="100000"/>
              </a:lnSpc>
              <a:spcBef>
                <a:spcPts val="0"/>
              </a:spcBef>
              <a:spcAft>
                <a:spcPts val="0"/>
              </a:spcAft>
              <a:buClr>
                <a:srgbClr val="FFFFFF"/>
              </a:buClr>
              <a:buSzPts val="3800"/>
              <a:buFont typeface="Helvetica Neue"/>
              <a:buNone/>
              <a:defRPr sz="5168"/>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3432657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Quote dark">
  <p:cSld name="Quote dark">
    <p:spTree>
      <p:nvGrpSpPr>
        <p:cNvPr id="1" name="Shape 266"/>
        <p:cNvGrpSpPr/>
        <p:nvPr/>
      </p:nvGrpSpPr>
      <p:grpSpPr>
        <a:xfrm>
          <a:off x="0" y="0"/>
          <a:ext cx="0" cy="0"/>
          <a:chOff x="0" y="0"/>
          <a:chExt cx="0" cy="0"/>
        </a:xfrm>
      </p:grpSpPr>
      <p:sp>
        <p:nvSpPr>
          <p:cNvPr id="267" name="Google Shape;267;p58"/>
          <p:cNvSpPr txBox="1"/>
          <p:nvPr/>
        </p:nvSpPr>
        <p:spPr>
          <a:xfrm>
            <a:off x="493302" y="286654"/>
            <a:ext cx="2038064" cy="2281329"/>
          </a:xfrm>
          <a:prstGeom prst="rect">
            <a:avLst/>
          </a:prstGeom>
          <a:noFill/>
          <a:ln>
            <a:noFill/>
          </a:ln>
        </p:spPr>
        <p:txBody>
          <a:bodyPr spcFirstLastPara="1" wrap="square" lIns="36411" tIns="36411" rIns="36411" bIns="36411" anchor="ctr" anchorCtr="0">
            <a:noAutofit/>
          </a:bodyPr>
          <a:lstStyle/>
          <a:p>
            <a:pPr marL="0" marR="0" lvl="0" indent="0" algn="l" rtl="0">
              <a:lnSpc>
                <a:spcPct val="100000"/>
              </a:lnSpc>
              <a:spcBef>
                <a:spcPts val="0"/>
              </a:spcBef>
              <a:spcAft>
                <a:spcPts val="0"/>
              </a:spcAft>
              <a:buClr>
                <a:srgbClr val="FFFFFF"/>
              </a:buClr>
              <a:buSzPts val="11300"/>
              <a:buFont typeface="Georgia"/>
              <a:buNone/>
            </a:pPr>
            <a:r>
              <a:rPr lang="en" sz="15366" b="1" i="0" u="none" strike="noStrike" cap="none">
                <a:solidFill>
                  <a:srgbClr val="434343"/>
                </a:solidFill>
                <a:latin typeface="Georgia"/>
                <a:ea typeface="Georgia"/>
                <a:cs typeface="Georgia"/>
                <a:sym typeface="Georgia"/>
              </a:rPr>
              <a:t>“</a:t>
            </a:r>
            <a:endParaRPr sz="680">
              <a:solidFill>
                <a:srgbClr val="434343"/>
              </a:solidFill>
            </a:endParaRPr>
          </a:p>
        </p:txBody>
      </p:sp>
      <p:sp>
        <p:nvSpPr>
          <p:cNvPr id="268" name="Google Shape;268;p58"/>
          <p:cNvSpPr txBox="1">
            <a:spLocks noGrp="1"/>
          </p:cNvSpPr>
          <p:nvPr>
            <p:ph type="body" idx="1"/>
          </p:nvPr>
        </p:nvSpPr>
        <p:spPr>
          <a:xfrm>
            <a:off x="971599" y="1282937"/>
            <a:ext cx="9198014" cy="4403960"/>
          </a:xfrm>
          <a:prstGeom prst="rect">
            <a:avLst/>
          </a:prstGeom>
          <a:noFill/>
          <a:ln>
            <a:noFill/>
          </a:ln>
        </p:spPr>
        <p:txBody>
          <a:bodyPr spcFirstLastPara="1" wrap="square" lIns="0" tIns="0" rIns="0" bIns="0" anchor="t" anchorCtr="0">
            <a:noAutofit/>
          </a:bodyPr>
          <a:lstStyle>
            <a:lvl1pPr marL="621716" lvl="0" indent="-310857" algn="l">
              <a:lnSpc>
                <a:spcPct val="90000"/>
              </a:lnSpc>
              <a:spcBef>
                <a:spcPts val="0"/>
              </a:spcBef>
              <a:spcAft>
                <a:spcPts val="0"/>
              </a:spcAft>
              <a:buClr>
                <a:srgbClr val="FFFFFF"/>
              </a:buClr>
              <a:buSzPts val="2600"/>
              <a:buFont typeface="Helvetica Neue"/>
              <a:buNone/>
              <a:defRPr sz="3536" b="1"/>
            </a:lvl1pPr>
            <a:lvl2pPr marL="1243431" lvl="1" indent="-310857" algn="l">
              <a:lnSpc>
                <a:spcPct val="90000"/>
              </a:lnSpc>
              <a:spcBef>
                <a:spcPts val="0"/>
              </a:spcBef>
              <a:spcAft>
                <a:spcPts val="0"/>
              </a:spcAft>
              <a:buClr>
                <a:srgbClr val="FFFFFF"/>
              </a:buClr>
              <a:buSzPts val="2600"/>
              <a:buFont typeface="Helvetica Neue"/>
              <a:buNone/>
              <a:defRPr sz="3536" b="1"/>
            </a:lvl2pPr>
            <a:lvl3pPr marL="1865146" lvl="2" indent="-310857" algn="l">
              <a:lnSpc>
                <a:spcPct val="90000"/>
              </a:lnSpc>
              <a:spcBef>
                <a:spcPts val="0"/>
              </a:spcBef>
              <a:spcAft>
                <a:spcPts val="0"/>
              </a:spcAft>
              <a:buClr>
                <a:srgbClr val="FFFFFF"/>
              </a:buClr>
              <a:buSzPts val="2600"/>
              <a:buFont typeface="Helvetica Neue"/>
              <a:buNone/>
              <a:defRPr sz="3536" b="1"/>
            </a:lvl3pPr>
            <a:lvl4pPr marL="2486862" lvl="3" indent="-310857" algn="l">
              <a:lnSpc>
                <a:spcPct val="90000"/>
              </a:lnSpc>
              <a:spcBef>
                <a:spcPts val="0"/>
              </a:spcBef>
              <a:spcAft>
                <a:spcPts val="0"/>
              </a:spcAft>
              <a:buClr>
                <a:srgbClr val="FFFFFF"/>
              </a:buClr>
              <a:buSzPts val="2600"/>
              <a:buFont typeface="Helvetica Neue"/>
              <a:buNone/>
              <a:defRPr sz="3536" b="1"/>
            </a:lvl4pPr>
            <a:lvl5pPr marL="3108578" lvl="4" indent="-310857" algn="l">
              <a:lnSpc>
                <a:spcPct val="90000"/>
              </a:lnSpc>
              <a:spcBef>
                <a:spcPts val="0"/>
              </a:spcBef>
              <a:spcAft>
                <a:spcPts val="0"/>
              </a:spcAft>
              <a:buClr>
                <a:srgbClr val="FFFFFF"/>
              </a:buClr>
              <a:buSzPts val="2600"/>
              <a:buFont typeface="Helvetica Neue"/>
              <a:buNone/>
              <a:defRPr sz="3536" b="1"/>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pic>
        <p:nvPicPr>
          <p:cNvPr id="269" name="Google Shape;269;p58"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3103684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double quote">
  <p:cSld name="double quote">
    <p:spTree>
      <p:nvGrpSpPr>
        <p:cNvPr id="1" name="Shape 270"/>
        <p:cNvGrpSpPr/>
        <p:nvPr/>
      </p:nvGrpSpPr>
      <p:grpSpPr>
        <a:xfrm>
          <a:off x="0" y="0"/>
          <a:ext cx="0" cy="0"/>
          <a:chOff x="0" y="0"/>
          <a:chExt cx="0" cy="0"/>
        </a:xfrm>
      </p:grpSpPr>
      <p:sp>
        <p:nvSpPr>
          <p:cNvPr id="271" name="Google Shape;271;p59"/>
          <p:cNvSpPr/>
          <p:nvPr/>
        </p:nvSpPr>
        <p:spPr>
          <a:xfrm>
            <a:off x="6218237" y="0"/>
            <a:ext cx="6218238" cy="6994525"/>
          </a:xfrm>
          <a:prstGeom prst="rect">
            <a:avLst/>
          </a:prstGeom>
          <a:solidFill>
            <a:srgbClr val="24292E">
              <a:alpha val="49803"/>
            </a:srgbClr>
          </a:solidFill>
          <a:ln>
            <a:noFill/>
          </a:ln>
        </p:spPr>
        <p:txBody>
          <a:bodyPr spcFirstLastPara="1" wrap="square" lIns="36411" tIns="36411" rIns="36411" bIns="36411" anchor="ctr" anchorCtr="0">
            <a:noAutofit/>
          </a:bodyPr>
          <a:lstStyle/>
          <a:p>
            <a:pPr marL="0" marR="0" lvl="0" indent="0" algn="ctr" rtl="0">
              <a:lnSpc>
                <a:spcPct val="100000"/>
              </a:lnSpc>
              <a:spcBef>
                <a:spcPts val="0"/>
              </a:spcBef>
              <a:spcAft>
                <a:spcPts val="0"/>
              </a:spcAft>
              <a:buClr>
                <a:srgbClr val="FFFFFF"/>
              </a:buClr>
              <a:buSzPts val="1400"/>
              <a:buFont typeface="Helvetica Neue"/>
              <a:buNone/>
            </a:pPr>
            <a:endParaRPr sz="1904" b="0" i="0" u="none" strike="noStrike" cap="none">
              <a:solidFill>
                <a:srgbClr val="FFFFFF"/>
              </a:solidFill>
              <a:latin typeface="Helvetica Neue"/>
              <a:ea typeface="Helvetica Neue"/>
              <a:cs typeface="Helvetica Neue"/>
              <a:sym typeface="Helvetica Neue"/>
            </a:endParaRPr>
          </a:p>
        </p:txBody>
      </p:sp>
      <p:sp>
        <p:nvSpPr>
          <p:cNvPr id="272" name="Google Shape;272;p59"/>
          <p:cNvSpPr txBox="1"/>
          <p:nvPr/>
        </p:nvSpPr>
        <p:spPr>
          <a:xfrm>
            <a:off x="6711540" y="547257"/>
            <a:ext cx="2038064" cy="2281329"/>
          </a:xfrm>
          <a:prstGeom prst="rect">
            <a:avLst/>
          </a:prstGeom>
          <a:noFill/>
          <a:ln>
            <a:noFill/>
          </a:ln>
        </p:spPr>
        <p:txBody>
          <a:bodyPr spcFirstLastPara="1" wrap="square" lIns="36411" tIns="36411" rIns="36411" bIns="36411" anchor="ctr" anchorCtr="0">
            <a:noAutofit/>
          </a:bodyPr>
          <a:lstStyle/>
          <a:p>
            <a:pPr marL="0" marR="0" lvl="0" indent="0" algn="l" rtl="0">
              <a:lnSpc>
                <a:spcPct val="100000"/>
              </a:lnSpc>
              <a:spcBef>
                <a:spcPts val="0"/>
              </a:spcBef>
              <a:spcAft>
                <a:spcPts val="0"/>
              </a:spcAft>
              <a:buClr>
                <a:srgbClr val="FFFFFF"/>
              </a:buClr>
              <a:buSzPts val="11300"/>
              <a:buFont typeface="Georgia"/>
              <a:buNone/>
            </a:pPr>
            <a:r>
              <a:rPr lang="en" sz="15366" b="0" i="0" u="none" strike="noStrike" cap="none">
                <a:solidFill>
                  <a:srgbClr val="434343"/>
                </a:solidFill>
                <a:latin typeface="Georgia"/>
                <a:ea typeface="Georgia"/>
                <a:cs typeface="Georgia"/>
                <a:sym typeface="Georgia"/>
              </a:rPr>
              <a:t>“</a:t>
            </a:r>
            <a:endParaRPr sz="680">
              <a:solidFill>
                <a:srgbClr val="434343"/>
              </a:solidFill>
            </a:endParaRPr>
          </a:p>
        </p:txBody>
      </p:sp>
      <p:sp>
        <p:nvSpPr>
          <p:cNvPr id="273" name="Google Shape;273;p59"/>
          <p:cNvSpPr txBox="1">
            <a:spLocks noGrp="1"/>
          </p:cNvSpPr>
          <p:nvPr>
            <p:ph type="body" idx="1"/>
          </p:nvPr>
        </p:nvSpPr>
        <p:spPr>
          <a:xfrm>
            <a:off x="7125064" y="1619306"/>
            <a:ext cx="4340934" cy="3108678"/>
          </a:xfrm>
          <a:prstGeom prst="rect">
            <a:avLst/>
          </a:prstGeom>
          <a:noFill/>
          <a:ln>
            <a:noFill/>
          </a:ln>
        </p:spPr>
        <p:txBody>
          <a:bodyPr spcFirstLastPara="1" wrap="square" lIns="0" tIns="0" rIns="0" bIns="0" anchor="t" anchorCtr="0">
            <a:noAutofit/>
          </a:bodyPr>
          <a:lstStyle>
            <a:lvl1pPr marL="621716" lvl="0" indent="-310857" algn="l">
              <a:lnSpc>
                <a:spcPct val="120000"/>
              </a:lnSpc>
              <a:spcBef>
                <a:spcPts val="1496"/>
              </a:spcBef>
              <a:spcAft>
                <a:spcPts val="0"/>
              </a:spcAft>
              <a:buClr>
                <a:srgbClr val="FFFFFF"/>
              </a:buClr>
              <a:buSzPts val="1500"/>
              <a:buFont typeface="Inter"/>
              <a:buNone/>
              <a:defRPr sz="2040">
                <a:latin typeface="Inter"/>
                <a:ea typeface="Inter"/>
                <a:cs typeface="Inter"/>
                <a:sym typeface="Inter"/>
              </a:defRPr>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sp>
        <p:nvSpPr>
          <p:cNvPr id="274" name="Google Shape;274;p59"/>
          <p:cNvSpPr txBox="1"/>
          <p:nvPr/>
        </p:nvSpPr>
        <p:spPr>
          <a:xfrm>
            <a:off x="596939" y="547257"/>
            <a:ext cx="2038064" cy="2281329"/>
          </a:xfrm>
          <a:prstGeom prst="rect">
            <a:avLst/>
          </a:prstGeom>
          <a:noFill/>
          <a:ln>
            <a:noFill/>
          </a:ln>
        </p:spPr>
        <p:txBody>
          <a:bodyPr spcFirstLastPara="1" wrap="square" lIns="36411" tIns="36411" rIns="36411" bIns="36411" anchor="ctr" anchorCtr="0">
            <a:noAutofit/>
          </a:bodyPr>
          <a:lstStyle/>
          <a:p>
            <a:pPr marL="0" marR="0" lvl="0" indent="0" algn="l" rtl="0">
              <a:lnSpc>
                <a:spcPct val="100000"/>
              </a:lnSpc>
              <a:spcBef>
                <a:spcPts val="0"/>
              </a:spcBef>
              <a:spcAft>
                <a:spcPts val="0"/>
              </a:spcAft>
              <a:buClr>
                <a:srgbClr val="FFFFFF"/>
              </a:buClr>
              <a:buSzPts val="11300"/>
              <a:buFont typeface="Georgia"/>
              <a:buNone/>
            </a:pPr>
            <a:r>
              <a:rPr lang="en" sz="15366" b="0" i="0" u="none" strike="noStrike" cap="none">
                <a:solidFill>
                  <a:srgbClr val="434343"/>
                </a:solidFill>
                <a:latin typeface="Georgia"/>
                <a:ea typeface="Georgia"/>
                <a:cs typeface="Georgia"/>
                <a:sym typeface="Georgia"/>
              </a:rPr>
              <a:t>“</a:t>
            </a:r>
            <a:endParaRPr sz="680">
              <a:solidFill>
                <a:srgbClr val="434343"/>
              </a:solidFill>
            </a:endParaRPr>
          </a:p>
        </p:txBody>
      </p:sp>
      <p:sp>
        <p:nvSpPr>
          <p:cNvPr id="275" name="Google Shape;275;p59"/>
          <p:cNvSpPr txBox="1">
            <a:spLocks noGrp="1"/>
          </p:cNvSpPr>
          <p:nvPr>
            <p:ph type="body" idx="2"/>
          </p:nvPr>
        </p:nvSpPr>
        <p:spPr>
          <a:xfrm>
            <a:off x="1010464" y="1619306"/>
            <a:ext cx="4682855" cy="3051563"/>
          </a:xfrm>
          <a:prstGeom prst="rect">
            <a:avLst/>
          </a:prstGeom>
          <a:noFill/>
          <a:ln>
            <a:noFill/>
          </a:ln>
        </p:spPr>
        <p:txBody>
          <a:bodyPr spcFirstLastPara="1" wrap="square" lIns="0" tIns="0" rIns="0" bIns="0" anchor="t" anchorCtr="0">
            <a:noAutofit/>
          </a:bodyPr>
          <a:lstStyle>
            <a:lvl1pPr marL="621716" lvl="0" indent="-310857" algn="l">
              <a:lnSpc>
                <a:spcPct val="120000"/>
              </a:lnSpc>
              <a:spcBef>
                <a:spcPts val="1496"/>
              </a:spcBef>
              <a:spcAft>
                <a:spcPts val="0"/>
              </a:spcAft>
              <a:buClr>
                <a:srgbClr val="FFFFFF"/>
              </a:buClr>
              <a:buSzPts val="1500"/>
              <a:buFont typeface="Inter"/>
              <a:buNone/>
              <a:defRPr sz="2040">
                <a:latin typeface="Inter"/>
                <a:ea typeface="Inter"/>
                <a:cs typeface="Inter"/>
                <a:sym typeface="Inter"/>
              </a:defRPr>
            </a:lvl1pPr>
            <a:lvl2pPr marL="1243431" lvl="1" indent="-354033" algn="l">
              <a:lnSpc>
                <a:spcPct val="100000"/>
              </a:lnSpc>
              <a:spcBef>
                <a:spcPts val="2312"/>
              </a:spcBef>
              <a:spcAft>
                <a:spcPts val="0"/>
              </a:spcAft>
              <a:buClr>
                <a:srgbClr val="FFFFFF"/>
              </a:buClr>
              <a:buSzPts val="500"/>
              <a:buChar char="-"/>
              <a:defRPr/>
            </a:lvl2pPr>
            <a:lvl3pPr marL="1865146" lvl="2" indent="-354033" algn="l">
              <a:lnSpc>
                <a:spcPct val="100000"/>
              </a:lnSpc>
              <a:spcBef>
                <a:spcPts val="2312"/>
              </a:spcBef>
              <a:spcAft>
                <a:spcPts val="0"/>
              </a:spcAft>
              <a:buClr>
                <a:srgbClr val="FFFFFF"/>
              </a:buClr>
              <a:buSzPts val="500"/>
              <a:buChar char="-"/>
              <a:defRPr/>
            </a:lvl3pPr>
            <a:lvl4pPr marL="2486862" lvl="3" indent="-354033" algn="l">
              <a:lnSpc>
                <a:spcPct val="100000"/>
              </a:lnSpc>
              <a:spcBef>
                <a:spcPts val="2312"/>
              </a:spcBef>
              <a:spcAft>
                <a:spcPts val="0"/>
              </a:spcAft>
              <a:buClr>
                <a:srgbClr val="FFFFFF"/>
              </a:buClr>
              <a:buSzPts val="500"/>
              <a:buChar char="-"/>
              <a:defRPr/>
            </a:lvl4pPr>
            <a:lvl5pPr marL="3108578" lvl="4" indent="-354033" algn="l">
              <a:lnSpc>
                <a:spcPct val="100000"/>
              </a:lnSpc>
              <a:spcBef>
                <a:spcPts val="2312"/>
              </a:spcBef>
              <a:spcAft>
                <a:spcPts val="0"/>
              </a:spcAft>
              <a:buClr>
                <a:srgbClr val="FFFFFF"/>
              </a:buClr>
              <a:buSzPts val="500"/>
              <a:buChar char="-"/>
              <a:defRPr/>
            </a:lvl5pPr>
            <a:lvl6pPr marL="3730293" lvl="5" indent="-354033" algn="l">
              <a:lnSpc>
                <a:spcPct val="100000"/>
              </a:lnSpc>
              <a:spcBef>
                <a:spcPts val="2312"/>
              </a:spcBef>
              <a:spcAft>
                <a:spcPts val="0"/>
              </a:spcAft>
              <a:buClr>
                <a:srgbClr val="FFFFFF"/>
              </a:buClr>
              <a:buSzPts val="500"/>
              <a:buChar char="-"/>
              <a:defRPr/>
            </a:lvl6pPr>
            <a:lvl7pPr marL="4352008" lvl="6" indent="-354033" algn="l">
              <a:lnSpc>
                <a:spcPct val="100000"/>
              </a:lnSpc>
              <a:spcBef>
                <a:spcPts val="2312"/>
              </a:spcBef>
              <a:spcAft>
                <a:spcPts val="0"/>
              </a:spcAft>
              <a:buClr>
                <a:srgbClr val="FFFFFF"/>
              </a:buClr>
              <a:buSzPts val="500"/>
              <a:buChar char="-"/>
              <a:defRPr/>
            </a:lvl7pPr>
            <a:lvl8pPr marL="4973724" lvl="7" indent="-354033" algn="l">
              <a:lnSpc>
                <a:spcPct val="100000"/>
              </a:lnSpc>
              <a:spcBef>
                <a:spcPts val="2312"/>
              </a:spcBef>
              <a:spcAft>
                <a:spcPts val="0"/>
              </a:spcAft>
              <a:buClr>
                <a:srgbClr val="FFFFFF"/>
              </a:buClr>
              <a:buSzPts val="500"/>
              <a:buChar char="-"/>
              <a:defRPr/>
            </a:lvl8pPr>
            <a:lvl9pPr marL="5595440" lvl="8" indent="-354033" algn="l">
              <a:lnSpc>
                <a:spcPct val="100000"/>
              </a:lnSpc>
              <a:spcBef>
                <a:spcPts val="2312"/>
              </a:spcBef>
              <a:spcAft>
                <a:spcPts val="0"/>
              </a:spcAft>
              <a:buClr>
                <a:srgbClr val="FFFFFF"/>
              </a:buClr>
              <a:buSzPts val="500"/>
              <a:buChar char="-"/>
              <a:defRPr/>
            </a:lvl9pPr>
          </a:lstStyle>
          <a:p>
            <a:endParaRPr/>
          </a:p>
        </p:txBody>
      </p:sp>
      <p:pic>
        <p:nvPicPr>
          <p:cNvPr id="276" name="Google Shape;276;p59" descr="Image"/>
          <p:cNvPicPr preferRelativeResize="0"/>
          <p:nvPr/>
        </p:nvPicPr>
        <p:blipFill rotWithShape="1">
          <a:blip r:embed="rId2" cstate="screen">
            <a:alphaModFix amt="50000"/>
            <a:extLst>
              <a:ext uri="{28A0092B-C50C-407E-A947-70E740481C1C}">
                <a14:useLocalDpi xmlns:a14="http://schemas.microsoft.com/office/drawing/2010/main" val="0"/>
              </a:ext>
            </a:extLst>
          </a:blip>
          <a:srcRect/>
          <a:stretch/>
        </p:blipFill>
        <p:spPr>
          <a:xfrm>
            <a:off x="323117" y="6251353"/>
            <a:ext cx="414549" cy="404258"/>
          </a:xfrm>
          <a:prstGeom prst="rect">
            <a:avLst/>
          </a:prstGeom>
          <a:noFill/>
          <a:ln>
            <a:noFill/>
          </a:ln>
          <a:effectLst>
            <a:outerShdw blurRad="304800" dist="152400" dir="2700000" rotWithShape="0">
              <a:srgbClr val="451E4C">
                <a:alpha val="24705"/>
              </a:srgbClr>
            </a:outerShdw>
          </a:effectLst>
        </p:spPr>
      </p:pic>
    </p:spTree>
    <p:extLst>
      <p:ext uri="{BB962C8B-B14F-4D97-AF65-F5344CB8AC3E}">
        <p14:creationId xmlns:p14="http://schemas.microsoft.com/office/powerpoint/2010/main" val="32158529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GitHub w/ graph">
  <p:cSld name="GitHub w/ graph">
    <p:spTree>
      <p:nvGrpSpPr>
        <p:cNvPr id="1" name="Shape 277"/>
        <p:cNvGrpSpPr/>
        <p:nvPr/>
      </p:nvGrpSpPr>
      <p:grpSpPr>
        <a:xfrm>
          <a:off x="0" y="0"/>
          <a:ext cx="0" cy="0"/>
          <a:chOff x="0" y="0"/>
          <a:chExt cx="0" cy="0"/>
        </a:xfrm>
      </p:grpSpPr>
      <p:pic>
        <p:nvPicPr>
          <p:cNvPr id="278" name="Google Shape;278;p60" descr="Large Code Graph WHT.png"/>
          <p:cNvPicPr preferRelativeResize="0"/>
          <p:nvPr/>
        </p:nvPicPr>
        <p:blipFill rotWithShape="1">
          <a:blip r:embed="rId2" cstate="screen">
            <a:alphaModFix amt="25000"/>
            <a:extLst>
              <a:ext uri="{28A0092B-C50C-407E-A947-70E740481C1C}">
                <a14:useLocalDpi xmlns:a14="http://schemas.microsoft.com/office/drawing/2010/main" val="0"/>
              </a:ext>
            </a:extLst>
          </a:blip>
          <a:srcRect/>
          <a:stretch/>
        </p:blipFill>
        <p:spPr>
          <a:xfrm>
            <a:off x="1" y="1"/>
            <a:ext cx="12436478" cy="6997359"/>
          </a:xfrm>
          <a:prstGeom prst="rect">
            <a:avLst/>
          </a:prstGeom>
          <a:noFill/>
          <a:ln>
            <a:noFill/>
          </a:ln>
        </p:spPr>
      </p:pic>
      <p:pic>
        <p:nvPicPr>
          <p:cNvPr id="279" name="Google Shape;279;p60" descr="Image"/>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4723945" y="2040072"/>
            <a:ext cx="2988588" cy="2914386"/>
          </a:xfrm>
          <a:prstGeom prst="rect">
            <a:avLst/>
          </a:prstGeom>
          <a:noFill/>
          <a:ln>
            <a:noFill/>
          </a:ln>
        </p:spPr>
      </p:pic>
    </p:spTree>
    <p:extLst>
      <p:ext uri="{BB962C8B-B14F-4D97-AF65-F5344CB8AC3E}">
        <p14:creationId xmlns:p14="http://schemas.microsoft.com/office/powerpoint/2010/main" val="309926660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280"/>
        <p:cNvGrpSpPr/>
        <p:nvPr/>
      </p:nvGrpSpPr>
      <p:grpSpPr>
        <a:xfrm>
          <a:off x="0" y="0"/>
          <a:ext cx="0" cy="0"/>
          <a:chOff x="0" y="0"/>
          <a:chExt cx="0" cy="0"/>
        </a:xfrm>
      </p:grpSpPr>
      <p:sp>
        <p:nvSpPr>
          <p:cNvPr id="281" name="Google Shape;281;p61"/>
          <p:cNvSpPr txBox="1">
            <a:spLocks noGrp="1"/>
          </p:cNvSpPr>
          <p:nvPr>
            <p:ph type="sldNum" idx="12"/>
          </p:nvPr>
        </p:nvSpPr>
        <p:spPr>
          <a:xfrm>
            <a:off x="11811313" y="6392534"/>
            <a:ext cx="458207" cy="432849"/>
          </a:xfrm>
          <a:prstGeom prst="rect">
            <a:avLst/>
          </a:prstGeom>
          <a:noFill/>
          <a:ln>
            <a:noFill/>
          </a:ln>
        </p:spPr>
        <p:txBody>
          <a:bodyPr spcFirstLastPara="1" wrap="square" lIns="91400" tIns="91400" rIns="91400" bIns="91400" anchor="ctr" anchorCtr="0">
            <a:noAutofit/>
          </a:bodyPr>
          <a:lstStyle>
            <a:lvl1pPr marL="0" lvl="0" indent="0" algn="r" rtl="0">
              <a:lnSpc>
                <a:spcPct val="100000"/>
              </a:lnSpc>
              <a:spcBef>
                <a:spcPts val="0"/>
              </a:spcBef>
              <a:spcAft>
                <a:spcPts val="0"/>
              </a:spcAft>
              <a:buClr>
                <a:srgbClr val="585858"/>
              </a:buClr>
              <a:buSzPts val="1000"/>
              <a:buFont typeface="Arial"/>
              <a:buNone/>
              <a:defRPr sz="1360">
                <a:solidFill>
                  <a:srgbClr val="585858"/>
                </a:solidFill>
              </a:defRPr>
            </a:lvl1pPr>
            <a:lvl2pPr marL="0" lvl="1" indent="0" algn="r" rtl="0">
              <a:lnSpc>
                <a:spcPct val="100000"/>
              </a:lnSpc>
              <a:spcBef>
                <a:spcPts val="0"/>
              </a:spcBef>
              <a:spcAft>
                <a:spcPts val="0"/>
              </a:spcAft>
              <a:buClr>
                <a:srgbClr val="585858"/>
              </a:buClr>
              <a:buSzPts val="1000"/>
              <a:buFont typeface="Arial"/>
              <a:buNone/>
              <a:defRPr sz="1360">
                <a:solidFill>
                  <a:srgbClr val="585858"/>
                </a:solidFill>
              </a:defRPr>
            </a:lvl2pPr>
            <a:lvl3pPr marL="0" lvl="2" indent="0" algn="r" rtl="0">
              <a:lnSpc>
                <a:spcPct val="100000"/>
              </a:lnSpc>
              <a:spcBef>
                <a:spcPts val="0"/>
              </a:spcBef>
              <a:spcAft>
                <a:spcPts val="0"/>
              </a:spcAft>
              <a:buClr>
                <a:srgbClr val="585858"/>
              </a:buClr>
              <a:buSzPts val="1000"/>
              <a:buFont typeface="Arial"/>
              <a:buNone/>
              <a:defRPr sz="1360">
                <a:solidFill>
                  <a:srgbClr val="585858"/>
                </a:solidFill>
              </a:defRPr>
            </a:lvl3pPr>
            <a:lvl4pPr marL="0" lvl="3" indent="0" algn="r" rtl="0">
              <a:lnSpc>
                <a:spcPct val="100000"/>
              </a:lnSpc>
              <a:spcBef>
                <a:spcPts val="0"/>
              </a:spcBef>
              <a:spcAft>
                <a:spcPts val="0"/>
              </a:spcAft>
              <a:buClr>
                <a:srgbClr val="585858"/>
              </a:buClr>
              <a:buSzPts val="1000"/>
              <a:buFont typeface="Arial"/>
              <a:buNone/>
              <a:defRPr sz="1360">
                <a:solidFill>
                  <a:srgbClr val="585858"/>
                </a:solidFill>
              </a:defRPr>
            </a:lvl4pPr>
            <a:lvl5pPr marL="0" lvl="4" indent="0" algn="r" rtl="0">
              <a:lnSpc>
                <a:spcPct val="100000"/>
              </a:lnSpc>
              <a:spcBef>
                <a:spcPts val="0"/>
              </a:spcBef>
              <a:spcAft>
                <a:spcPts val="0"/>
              </a:spcAft>
              <a:buClr>
                <a:srgbClr val="585858"/>
              </a:buClr>
              <a:buSzPts val="1000"/>
              <a:buFont typeface="Arial"/>
              <a:buNone/>
              <a:defRPr sz="1360">
                <a:solidFill>
                  <a:srgbClr val="585858"/>
                </a:solidFill>
              </a:defRPr>
            </a:lvl5pPr>
            <a:lvl6pPr marL="0" lvl="5" indent="0" algn="r" rtl="0">
              <a:lnSpc>
                <a:spcPct val="100000"/>
              </a:lnSpc>
              <a:spcBef>
                <a:spcPts val="0"/>
              </a:spcBef>
              <a:spcAft>
                <a:spcPts val="0"/>
              </a:spcAft>
              <a:buClr>
                <a:srgbClr val="585858"/>
              </a:buClr>
              <a:buSzPts val="1000"/>
              <a:buFont typeface="Arial"/>
              <a:buNone/>
              <a:defRPr sz="1360">
                <a:solidFill>
                  <a:srgbClr val="585858"/>
                </a:solidFill>
              </a:defRPr>
            </a:lvl6pPr>
            <a:lvl7pPr marL="0" lvl="6" indent="0" algn="r" rtl="0">
              <a:lnSpc>
                <a:spcPct val="100000"/>
              </a:lnSpc>
              <a:spcBef>
                <a:spcPts val="0"/>
              </a:spcBef>
              <a:spcAft>
                <a:spcPts val="0"/>
              </a:spcAft>
              <a:buClr>
                <a:srgbClr val="585858"/>
              </a:buClr>
              <a:buSzPts val="1000"/>
              <a:buFont typeface="Arial"/>
              <a:buNone/>
              <a:defRPr sz="1360">
                <a:solidFill>
                  <a:srgbClr val="585858"/>
                </a:solidFill>
              </a:defRPr>
            </a:lvl7pPr>
            <a:lvl8pPr marL="0" lvl="7" indent="0" algn="r" rtl="0">
              <a:lnSpc>
                <a:spcPct val="100000"/>
              </a:lnSpc>
              <a:spcBef>
                <a:spcPts val="0"/>
              </a:spcBef>
              <a:spcAft>
                <a:spcPts val="0"/>
              </a:spcAft>
              <a:buClr>
                <a:srgbClr val="585858"/>
              </a:buClr>
              <a:buSzPts val="1000"/>
              <a:buFont typeface="Arial"/>
              <a:buNone/>
              <a:defRPr sz="1360">
                <a:solidFill>
                  <a:srgbClr val="585858"/>
                </a:solidFill>
              </a:defRPr>
            </a:lvl8pPr>
            <a:lvl9pPr marL="0" lvl="8" indent="0" algn="r" rtl="0">
              <a:lnSpc>
                <a:spcPct val="100000"/>
              </a:lnSpc>
              <a:spcBef>
                <a:spcPts val="0"/>
              </a:spcBef>
              <a:spcAft>
                <a:spcPts val="0"/>
              </a:spcAft>
              <a:buClr>
                <a:srgbClr val="585858"/>
              </a:buClr>
              <a:buSzPts val="1000"/>
              <a:buFont typeface="Arial"/>
              <a:buNone/>
              <a:defRPr sz="1360">
                <a:solidFill>
                  <a:srgbClr val="585858"/>
                </a:solidFill>
              </a:defRPr>
            </a:lvl9pPr>
          </a:lstStyle>
          <a:p>
            <a:fld id="{00000000-1234-1234-1234-123412341234}" type="slidenum">
              <a:rPr lang="en" smtClean="0"/>
              <a:pPr/>
              <a:t>‹#›</a:t>
            </a:fld>
            <a:endParaRPr lang="en" sz="1904">
              <a:solidFill>
                <a:srgbClr val="000000"/>
              </a:solidFill>
            </a:endParaRPr>
          </a:p>
        </p:txBody>
      </p:sp>
    </p:spTree>
    <p:extLst>
      <p:ext uri="{BB962C8B-B14F-4D97-AF65-F5344CB8AC3E}">
        <p14:creationId xmlns:p14="http://schemas.microsoft.com/office/powerpoint/2010/main" val="23822043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 Top Light">
  <p:cSld name="Title - Top Light">
    <p:spTree>
      <p:nvGrpSpPr>
        <p:cNvPr id="1" name="Shape 282"/>
        <p:cNvGrpSpPr/>
        <p:nvPr/>
      </p:nvGrpSpPr>
      <p:grpSpPr>
        <a:xfrm>
          <a:off x="0" y="0"/>
          <a:ext cx="0" cy="0"/>
          <a:chOff x="0" y="0"/>
          <a:chExt cx="0" cy="0"/>
        </a:xfrm>
      </p:grpSpPr>
      <p:sp>
        <p:nvSpPr>
          <p:cNvPr id="283" name="Google Shape;283;p62"/>
          <p:cNvSpPr txBox="1">
            <a:spLocks noGrp="1"/>
          </p:cNvSpPr>
          <p:nvPr>
            <p:ph type="title"/>
          </p:nvPr>
        </p:nvSpPr>
        <p:spPr>
          <a:xfrm>
            <a:off x="518187" y="519932"/>
            <a:ext cx="11400102" cy="842036"/>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2282E"/>
              </a:buClr>
              <a:buSzPts val="3800"/>
              <a:buFont typeface="Helvetica Neue"/>
              <a:buNone/>
              <a:defRPr sz="5168" b="1">
                <a:solidFill>
                  <a:srgbClr val="22282E"/>
                </a:solidFill>
                <a:latin typeface="Helvetica Neue"/>
                <a:ea typeface="Helvetica Neue"/>
                <a:cs typeface="Helvetica Neue"/>
                <a:sym typeface="Helvetica Neue"/>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pic>
        <p:nvPicPr>
          <p:cNvPr id="284" name="Google Shape;284;p62" descr="Google Shape;62;p15"/>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11788742" y="6540366"/>
            <a:ext cx="259093" cy="259058"/>
          </a:xfrm>
          <a:prstGeom prst="rect">
            <a:avLst/>
          </a:prstGeom>
          <a:noFill/>
          <a:ln>
            <a:noFill/>
          </a:ln>
        </p:spPr>
      </p:pic>
      <p:sp>
        <p:nvSpPr>
          <p:cNvPr id="285" name="Google Shape;285;p62"/>
          <p:cNvSpPr txBox="1">
            <a:spLocks noGrp="1"/>
          </p:cNvSpPr>
          <p:nvPr>
            <p:ph type="sldNum" idx="12"/>
          </p:nvPr>
        </p:nvSpPr>
        <p:spPr>
          <a:xfrm>
            <a:off x="6094020" y="6670705"/>
            <a:ext cx="241956" cy="237434"/>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904">
              <a:solidFill>
                <a:srgbClr val="000000"/>
              </a:solidFill>
              <a:latin typeface="Arial"/>
              <a:ea typeface="Arial"/>
              <a:cs typeface="Arial"/>
              <a:sym typeface="Arial"/>
            </a:endParaRPr>
          </a:p>
        </p:txBody>
      </p:sp>
    </p:spTree>
    <p:extLst>
      <p:ext uri="{BB962C8B-B14F-4D97-AF65-F5344CB8AC3E}">
        <p14:creationId xmlns:p14="http://schemas.microsoft.com/office/powerpoint/2010/main" val="5956260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2">
  <p:cSld name="Blank 2">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286"/>
        <p:cNvGrpSpPr/>
        <p:nvPr/>
      </p:nvGrpSpPr>
      <p:grpSpPr>
        <a:xfrm>
          <a:off x="0" y="0"/>
          <a:ext cx="0" cy="0"/>
          <a:chOff x="0" y="0"/>
          <a:chExt cx="0" cy="0"/>
        </a:xfrm>
      </p:grpSpPr>
      <p:pic>
        <p:nvPicPr>
          <p:cNvPr id="287" name="Google Shape;287;p63" descr="Google Shape;1548;p233"/>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rot="5400000">
            <a:off x="9475749" y="3001151"/>
            <a:ext cx="6994526" cy="992220"/>
          </a:xfrm>
          <a:prstGeom prst="rect">
            <a:avLst/>
          </a:prstGeom>
          <a:noFill/>
          <a:ln>
            <a:noFill/>
          </a:ln>
        </p:spPr>
      </p:pic>
      <p:pic>
        <p:nvPicPr>
          <p:cNvPr id="288" name="Google Shape;288;p63" descr="Google Shape;1550;p233"/>
          <p:cNvPicPr preferRelativeResize="0"/>
          <p:nvPr/>
        </p:nvPicPr>
        <p:blipFill rotWithShape="1">
          <a:blip r:embed="rId4" cstate="screen">
            <a:alphaModFix amt="18000"/>
            <a:extLst>
              <a:ext uri="{28A0092B-C50C-407E-A947-70E740481C1C}">
                <a14:useLocalDpi xmlns:a14="http://schemas.microsoft.com/office/drawing/2010/main" val="0"/>
              </a:ext>
            </a:extLst>
          </a:blip>
          <a:srcRect/>
          <a:stretch/>
        </p:blipFill>
        <p:spPr>
          <a:xfrm>
            <a:off x="207275" y="6341386"/>
            <a:ext cx="457187" cy="445886"/>
          </a:xfrm>
          <a:prstGeom prst="rect">
            <a:avLst/>
          </a:prstGeom>
          <a:noFill/>
          <a:ln>
            <a:noFill/>
          </a:ln>
        </p:spPr>
      </p:pic>
      <p:sp>
        <p:nvSpPr>
          <p:cNvPr id="289" name="Google Shape;289;p63"/>
          <p:cNvSpPr txBox="1">
            <a:spLocks noGrp="1"/>
          </p:cNvSpPr>
          <p:nvPr>
            <p:ph type="sldNum" idx="12"/>
          </p:nvPr>
        </p:nvSpPr>
        <p:spPr>
          <a:xfrm>
            <a:off x="11811117" y="6392509"/>
            <a:ext cx="458207" cy="432849"/>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ADADAD"/>
              </a:buClr>
              <a:buSzPts val="1000"/>
              <a:buFont typeface="Arial"/>
              <a:buNone/>
              <a:defRPr>
                <a:solidFill>
                  <a:srgbClr val="ADADAD"/>
                </a:solidFill>
              </a:defRPr>
            </a:lvl1pPr>
            <a:lvl2pPr marL="0" marR="0" lvl="1" indent="0" algn="r" rtl="0">
              <a:lnSpc>
                <a:spcPct val="100000"/>
              </a:lnSpc>
              <a:spcBef>
                <a:spcPts val="0"/>
              </a:spcBef>
              <a:spcAft>
                <a:spcPts val="0"/>
              </a:spcAft>
              <a:buClr>
                <a:srgbClr val="ADADAD"/>
              </a:buClr>
              <a:buSzPts val="1000"/>
              <a:buFont typeface="Arial"/>
              <a:buNone/>
              <a:defRPr>
                <a:solidFill>
                  <a:srgbClr val="ADADAD"/>
                </a:solidFill>
              </a:defRPr>
            </a:lvl2pPr>
            <a:lvl3pPr marL="0" marR="0" lvl="2" indent="0" algn="r" rtl="0">
              <a:lnSpc>
                <a:spcPct val="100000"/>
              </a:lnSpc>
              <a:spcBef>
                <a:spcPts val="0"/>
              </a:spcBef>
              <a:spcAft>
                <a:spcPts val="0"/>
              </a:spcAft>
              <a:buClr>
                <a:srgbClr val="ADADAD"/>
              </a:buClr>
              <a:buSzPts val="1000"/>
              <a:buFont typeface="Arial"/>
              <a:buNone/>
              <a:defRPr>
                <a:solidFill>
                  <a:srgbClr val="ADADAD"/>
                </a:solidFill>
              </a:defRPr>
            </a:lvl3pPr>
            <a:lvl4pPr marL="0" marR="0" lvl="3" indent="0" algn="r" rtl="0">
              <a:lnSpc>
                <a:spcPct val="100000"/>
              </a:lnSpc>
              <a:spcBef>
                <a:spcPts val="0"/>
              </a:spcBef>
              <a:spcAft>
                <a:spcPts val="0"/>
              </a:spcAft>
              <a:buClr>
                <a:srgbClr val="ADADAD"/>
              </a:buClr>
              <a:buSzPts val="1000"/>
              <a:buFont typeface="Arial"/>
              <a:buNone/>
              <a:defRPr>
                <a:solidFill>
                  <a:srgbClr val="ADADAD"/>
                </a:solidFill>
              </a:defRPr>
            </a:lvl4pPr>
            <a:lvl5pPr marL="0" marR="0" lvl="4" indent="0" algn="r" rtl="0">
              <a:lnSpc>
                <a:spcPct val="100000"/>
              </a:lnSpc>
              <a:spcBef>
                <a:spcPts val="0"/>
              </a:spcBef>
              <a:spcAft>
                <a:spcPts val="0"/>
              </a:spcAft>
              <a:buClr>
                <a:srgbClr val="ADADAD"/>
              </a:buClr>
              <a:buSzPts val="1000"/>
              <a:buFont typeface="Arial"/>
              <a:buNone/>
              <a:defRPr>
                <a:solidFill>
                  <a:srgbClr val="ADADAD"/>
                </a:solidFill>
              </a:defRPr>
            </a:lvl5pPr>
            <a:lvl6pPr marL="0" marR="0" lvl="5" indent="0" algn="r" rtl="0">
              <a:lnSpc>
                <a:spcPct val="100000"/>
              </a:lnSpc>
              <a:spcBef>
                <a:spcPts val="0"/>
              </a:spcBef>
              <a:spcAft>
                <a:spcPts val="0"/>
              </a:spcAft>
              <a:buClr>
                <a:srgbClr val="ADADAD"/>
              </a:buClr>
              <a:buSzPts val="1000"/>
              <a:buFont typeface="Arial"/>
              <a:buNone/>
              <a:defRPr>
                <a:solidFill>
                  <a:srgbClr val="ADADAD"/>
                </a:solidFill>
              </a:defRPr>
            </a:lvl6pPr>
            <a:lvl7pPr marL="0" marR="0" lvl="6" indent="0" algn="r" rtl="0">
              <a:lnSpc>
                <a:spcPct val="100000"/>
              </a:lnSpc>
              <a:spcBef>
                <a:spcPts val="0"/>
              </a:spcBef>
              <a:spcAft>
                <a:spcPts val="0"/>
              </a:spcAft>
              <a:buClr>
                <a:srgbClr val="ADADAD"/>
              </a:buClr>
              <a:buSzPts val="1000"/>
              <a:buFont typeface="Arial"/>
              <a:buNone/>
              <a:defRPr>
                <a:solidFill>
                  <a:srgbClr val="ADADAD"/>
                </a:solidFill>
              </a:defRPr>
            </a:lvl7pPr>
            <a:lvl8pPr marL="0" marR="0" lvl="7" indent="0" algn="r" rtl="0">
              <a:lnSpc>
                <a:spcPct val="100000"/>
              </a:lnSpc>
              <a:spcBef>
                <a:spcPts val="0"/>
              </a:spcBef>
              <a:spcAft>
                <a:spcPts val="0"/>
              </a:spcAft>
              <a:buClr>
                <a:srgbClr val="ADADAD"/>
              </a:buClr>
              <a:buSzPts val="1000"/>
              <a:buFont typeface="Arial"/>
              <a:buNone/>
              <a:defRPr>
                <a:solidFill>
                  <a:srgbClr val="ADADAD"/>
                </a:solidFill>
              </a:defRPr>
            </a:lvl8pPr>
            <a:lvl9pPr marL="0" marR="0" lvl="8" indent="0" algn="r" rtl="0">
              <a:lnSpc>
                <a:spcPct val="100000"/>
              </a:lnSpc>
              <a:spcBef>
                <a:spcPts val="0"/>
              </a:spcBef>
              <a:spcAft>
                <a:spcPts val="0"/>
              </a:spcAft>
              <a:buClr>
                <a:srgbClr val="ADADAD"/>
              </a:buClr>
              <a:buSzPts val="1000"/>
              <a:buFont typeface="Arial"/>
              <a:buNone/>
              <a:defRPr>
                <a:solidFill>
                  <a:srgbClr val="ADADAD"/>
                </a:solidFill>
              </a:defRPr>
            </a:lvl9pPr>
          </a:lstStyle>
          <a:p>
            <a:fld id="{00000000-1234-1234-1234-123412341234}" type="slidenum">
              <a:rPr lang="en" smtClean="0"/>
              <a:pPr/>
              <a:t>‹#›</a:t>
            </a:fld>
            <a:endParaRPr lang="en">
              <a:solidFill>
                <a:srgbClr val="000000"/>
              </a:solidFill>
            </a:endParaRPr>
          </a:p>
        </p:txBody>
      </p:sp>
    </p:spTree>
    <p:extLst>
      <p:ext uri="{BB962C8B-B14F-4D97-AF65-F5344CB8AC3E}">
        <p14:creationId xmlns:p14="http://schemas.microsoft.com/office/powerpoint/2010/main" val="31696104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3-col">
  <p:cSld name="3-col">
    <p:bg>
      <p:bgPr>
        <a:solidFill>
          <a:srgbClr val="000000"/>
        </a:solidFill>
        <a:effectLst/>
      </p:bgPr>
    </p:bg>
    <p:spTree>
      <p:nvGrpSpPr>
        <p:cNvPr id="1" name="Shape 290"/>
        <p:cNvGrpSpPr/>
        <p:nvPr/>
      </p:nvGrpSpPr>
      <p:grpSpPr>
        <a:xfrm>
          <a:off x="0" y="0"/>
          <a:ext cx="0" cy="0"/>
          <a:chOff x="0" y="0"/>
          <a:chExt cx="0" cy="0"/>
        </a:xfrm>
      </p:grpSpPr>
      <p:sp>
        <p:nvSpPr>
          <p:cNvPr id="291" name="Google Shape;291;p64"/>
          <p:cNvSpPr txBox="1">
            <a:spLocks noGrp="1"/>
          </p:cNvSpPr>
          <p:nvPr>
            <p:ph type="title"/>
          </p:nvPr>
        </p:nvSpPr>
        <p:spPr>
          <a:xfrm>
            <a:off x="621824" y="310868"/>
            <a:ext cx="11192828" cy="691905"/>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000"/>
              <a:buFont typeface="Helvetica Neue"/>
              <a:buNone/>
              <a:defRPr sz="4080" b="1">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292" name="Google Shape;292;p64"/>
          <p:cNvSpPr txBox="1">
            <a:spLocks noGrp="1"/>
          </p:cNvSpPr>
          <p:nvPr>
            <p:ph type="sldNum" idx="12"/>
          </p:nvPr>
        </p:nvSpPr>
        <p:spPr>
          <a:xfrm>
            <a:off x="8540602" y="6303255"/>
            <a:ext cx="372115" cy="359415"/>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000000"/>
              </a:buClr>
              <a:buSzPts val="1200"/>
              <a:buFont typeface="Arial"/>
              <a:buNone/>
              <a:defRPr sz="1632">
                <a:solidFill>
                  <a:srgbClr val="000000"/>
                </a:solidFill>
              </a:defRPr>
            </a:lvl1pPr>
            <a:lvl2pPr marL="0" marR="0" lvl="1" indent="0" algn="r" rtl="0">
              <a:lnSpc>
                <a:spcPct val="100000"/>
              </a:lnSpc>
              <a:spcBef>
                <a:spcPts val="0"/>
              </a:spcBef>
              <a:spcAft>
                <a:spcPts val="0"/>
              </a:spcAft>
              <a:buClr>
                <a:srgbClr val="000000"/>
              </a:buClr>
              <a:buSzPts val="1200"/>
              <a:buFont typeface="Arial"/>
              <a:buNone/>
              <a:defRPr sz="1632">
                <a:solidFill>
                  <a:srgbClr val="000000"/>
                </a:solidFill>
              </a:defRPr>
            </a:lvl2pPr>
            <a:lvl3pPr marL="0" marR="0" lvl="2" indent="0" algn="r" rtl="0">
              <a:lnSpc>
                <a:spcPct val="100000"/>
              </a:lnSpc>
              <a:spcBef>
                <a:spcPts val="0"/>
              </a:spcBef>
              <a:spcAft>
                <a:spcPts val="0"/>
              </a:spcAft>
              <a:buClr>
                <a:srgbClr val="000000"/>
              </a:buClr>
              <a:buSzPts val="1200"/>
              <a:buFont typeface="Arial"/>
              <a:buNone/>
              <a:defRPr sz="1632">
                <a:solidFill>
                  <a:srgbClr val="000000"/>
                </a:solidFill>
              </a:defRPr>
            </a:lvl3pPr>
            <a:lvl4pPr marL="0" marR="0" lvl="3" indent="0" algn="r" rtl="0">
              <a:lnSpc>
                <a:spcPct val="100000"/>
              </a:lnSpc>
              <a:spcBef>
                <a:spcPts val="0"/>
              </a:spcBef>
              <a:spcAft>
                <a:spcPts val="0"/>
              </a:spcAft>
              <a:buClr>
                <a:srgbClr val="000000"/>
              </a:buClr>
              <a:buSzPts val="1200"/>
              <a:buFont typeface="Arial"/>
              <a:buNone/>
              <a:defRPr sz="1632">
                <a:solidFill>
                  <a:srgbClr val="000000"/>
                </a:solidFill>
              </a:defRPr>
            </a:lvl4pPr>
            <a:lvl5pPr marL="0" marR="0" lvl="4" indent="0" algn="r" rtl="0">
              <a:lnSpc>
                <a:spcPct val="100000"/>
              </a:lnSpc>
              <a:spcBef>
                <a:spcPts val="0"/>
              </a:spcBef>
              <a:spcAft>
                <a:spcPts val="0"/>
              </a:spcAft>
              <a:buClr>
                <a:srgbClr val="000000"/>
              </a:buClr>
              <a:buSzPts val="1200"/>
              <a:buFont typeface="Arial"/>
              <a:buNone/>
              <a:defRPr sz="1632">
                <a:solidFill>
                  <a:srgbClr val="000000"/>
                </a:solidFill>
              </a:defRPr>
            </a:lvl5pPr>
            <a:lvl6pPr marL="0" marR="0" lvl="5" indent="0" algn="r" rtl="0">
              <a:lnSpc>
                <a:spcPct val="100000"/>
              </a:lnSpc>
              <a:spcBef>
                <a:spcPts val="0"/>
              </a:spcBef>
              <a:spcAft>
                <a:spcPts val="0"/>
              </a:spcAft>
              <a:buClr>
                <a:srgbClr val="000000"/>
              </a:buClr>
              <a:buSzPts val="1200"/>
              <a:buFont typeface="Arial"/>
              <a:buNone/>
              <a:defRPr sz="1632">
                <a:solidFill>
                  <a:srgbClr val="000000"/>
                </a:solidFill>
              </a:defRPr>
            </a:lvl6pPr>
            <a:lvl7pPr marL="0" marR="0" lvl="6" indent="0" algn="r" rtl="0">
              <a:lnSpc>
                <a:spcPct val="100000"/>
              </a:lnSpc>
              <a:spcBef>
                <a:spcPts val="0"/>
              </a:spcBef>
              <a:spcAft>
                <a:spcPts val="0"/>
              </a:spcAft>
              <a:buClr>
                <a:srgbClr val="000000"/>
              </a:buClr>
              <a:buSzPts val="1200"/>
              <a:buFont typeface="Arial"/>
              <a:buNone/>
              <a:defRPr sz="1632">
                <a:solidFill>
                  <a:srgbClr val="000000"/>
                </a:solidFill>
              </a:defRPr>
            </a:lvl7pPr>
            <a:lvl8pPr marL="0" marR="0" lvl="7" indent="0" algn="r" rtl="0">
              <a:lnSpc>
                <a:spcPct val="100000"/>
              </a:lnSpc>
              <a:spcBef>
                <a:spcPts val="0"/>
              </a:spcBef>
              <a:spcAft>
                <a:spcPts val="0"/>
              </a:spcAft>
              <a:buClr>
                <a:srgbClr val="000000"/>
              </a:buClr>
              <a:buSzPts val="1200"/>
              <a:buFont typeface="Arial"/>
              <a:buNone/>
              <a:defRPr sz="1632">
                <a:solidFill>
                  <a:srgbClr val="000000"/>
                </a:solidFill>
              </a:defRPr>
            </a:lvl8pPr>
            <a:lvl9pPr marL="0" marR="0" lvl="8" indent="0" algn="r" rtl="0">
              <a:lnSpc>
                <a:spcPct val="100000"/>
              </a:lnSpc>
              <a:spcBef>
                <a:spcPts val="0"/>
              </a:spcBef>
              <a:spcAft>
                <a:spcPts val="0"/>
              </a:spcAft>
              <a:buClr>
                <a:srgbClr val="000000"/>
              </a:buClr>
              <a:buSzPts val="1200"/>
              <a:buFont typeface="Arial"/>
              <a:buNone/>
              <a:defRPr sz="1632">
                <a:solidFill>
                  <a:srgbClr val="000000"/>
                </a:solidFill>
              </a:defRPr>
            </a:lvl9pPr>
          </a:lstStyle>
          <a:p>
            <a:fld id="{00000000-1234-1234-1234-123412341234}" type="slidenum">
              <a:rPr lang="en" smtClean="0"/>
              <a:pPr/>
              <a:t>‹#›</a:t>
            </a:fld>
            <a:endParaRPr lang="en" sz="1904"/>
          </a:p>
        </p:txBody>
      </p:sp>
    </p:spTree>
    <p:extLst>
      <p:ext uri="{BB962C8B-B14F-4D97-AF65-F5344CB8AC3E}">
        <p14:creationId xmlns:p14="http://schemas.microsoft.com/office/powerpoint/2010/main" val="24579860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Icons - 4">
  <p:cSld name="Icons - 4">
    <p:bg>
      <p:bgPr>
        <a:solidFill>
          <a:srgbClr val="000000"/>
        </a:solidFill>
        <a:effectLst/>
      </p:bgPr>
    </p:bg>
    <p:spTree>
      <p:nvGrpSpPr>
        <p:cNvPr id="1" name="Shape 293"/>
        <p:cNvGrpSpPr/>
        <p:nvPr/>
      </p:nvGrpSpPr>
      <p:grpSpPr>
        <a:xfrm>
          <a:off x="0" y="0"/>
          <a:ext cx="0" cy="0"/>
          <a:chOff x="0" y="0"/>
          <a:chExt cx="0" cy="0"/>
        </a:xfrm>
      </p:grpSpPr>
      <p:sp>
        <p:nvSpPr>
          <p:cNvPr id="294" name="Google Shape;294;p65"/>
          <p:cNvSpPr txBox="1">
            <a:spLocks noGrp="1"/>
          </p:cNvSpPr>
          <p:nvPr>
            <p:ph type="body" idx="1"/>
          </p:nvPr>
        </p:nvSpPr>
        <p:spPr>
          <a:xfrm>
            <a:off x="6663032" y="4306613"/>
            <a:ext cx="1943403" cy="455695"/>
          </a:xfrm>
          <a:prstGeom prst="rect">
            <a:avLst/>
          </a:prstGeom>
          <a:noFill/>
          <a:ln>
            <a:noFill/>
          </a:ln>
        </p:spPr>
        <p:txBody>
          <a:bodyPr spcFirstLastPara="1" wrap="square" lIns="7150" tIns="7150" rIns="7150" bIns="7150" anchor="t" anchorCtr="0">
            <a:noAutofit/>
          </a:bodyPr>
          <a:lstStyle>
            <a:lvl1pPr marL="621716" lvl="0" indent="-310857" algn="ctr" rtl="0">
              <a:lnSpc>
                <a:spcPct val="100000"/>
              </a:lnSpc>
              <a:spcBef>
                <a:spcPts val="0"/>
              </a:spcBef>
              <a:spcAft>
                <a:spcPts val="0"/>
              </a:spcAft>
              <a:buClr>
                <a:srgbClr val="FFFFFF"/>
              </a:buClr>
              <a:buSzPts val="2100"/>
              <a:buFont typeface="Helvetica Neue"/>
              <a:buNone/>
              <a:defRPr sz="2856" b="1">
                <a:solidFill>
                  <a:srgbClr val="FFFFFF"/>
                </a:solidFill>
                <a:latin typeface="Helvetica Neue"/>
                <a:ea typeface="Helvetica Neue"/>
                <a:cs typeface="Helvetica Neue"/>
                <a:sym typeface="Helvetica Neue"/>
              </a:defRPr>
            </a:lvl1pPr>
            <a:lvl2pPr marL="1243431" lvl="1" indent="-310857" algn="ctr" rtl="0">
              <a:lnSpc>
                <a:spcPct val="100000"/>
              </a:lnSpc>
              <a:spcBef>
                <a:spcPts val="0"/>
              </a:spcBef>
              <a:spcAft>
                <a:spcPts val="0"/>
              </a:spcAft>
              <a:buClr>
                <a:srgbClr val="FFFFFF"/>
              </a:buClr>
              <a:buSzPts val="2100"/>
              <a:buFont typeface="Helvetica Neue"/>
              <a:buNone/>
              <a:defRPr sz="2856" b="1">
                <a:solidFill>
                  <a:srgbClr val="FFFFFF"/>
                </a:solidFill>
                <a:latin typeface="Helvetica Neue"/>
                <a:ea typeface="Helvetica Neue"/>
                <a:cs typeface="Helvetica Neue"/>
                <a:sym typeface="Helvetica Neue"/>
              </a:defRPr>
            </a:lvl2pPr>
            <a:lvl3pPr marL="1865146" lvl="2" indent="-310857" algn="ctr" rtl="0">
              <a:lnSpc>
                <a:spcPct val="100000"/>
              </a:lnSpc>
              <a:spcBef>
                <a:spcPts val="0"/>
              </a:spcBef>
              <a:spcAft>
                <a:spcPts val="0"/>
              </a:spcAft>
              <a:buClr>
                <a:srgbClr val="FFFFFF"/>
              </a:buClr>
              <a:buSzPts val="2100"/>
              <a:buFont typeface="Helvetica Neue"/>
              <a:buNone/>
              <a:defRPr sz="2856" b="1">
                <a:solidFill>
                  <a:srgbClr val="FFFFFF"/>
                </a:solidFill>
                <a:latin typeface="Helvetica Neue"/>
                <a:ea typeface="Helvetica Neue"/>
                <a:cs typeface="Helvetica Neue"/>
                <a:sym typeface="Helvetica Neue"/>
              </a:defRPr>
            </a:lvl3pPr>
            <a:lvl4pPr marL="2486862" lvl="3" indent="-310857" algn="ctr" rtl="0">
              <a:lnSpc>
                <a:spcPct val="100000"/>
              </a:lnSpc>
              <a:spcBef>
                <a:spcPts val="0"/>
              </a:spcBef>
              <a:spcAft>
                <a:spcPts val="0"/>
              </a:spcAft>
              <a:buClr>
                <a:srgbClr val="FFFFFF"/>
              </a:buClr>
              <a:buSzPts val="2100"/>
              <a:buFont typeface="Helvetica Neue"/>
              <a:buNone/>
              <a:defRPr sz="2856" b="1">
                <a:solidFill>
                  <a:srgbClr val="FFFFFF"/>
                </a:solidFill>
                <a:latin typeface="Helvetica Neue"/>
                <a:ea typeface="Helvetica Neue"/>
                <a:cs typeface="Helvetica Neue"/>
                <a:sym typeface="Helvetica Neue"/>
              </a:defRPr>
            </a:lvl4pPr>
            <a:lvl5pPr marL="3108578" lvl="4" indent="-310857" algn="ctr" rtl="0">
              <a:lnSpc>
                <a:spcPct val="100000"/>
              </a:lnSpc>
              <a:spcBef>
                <a:spcPts val="0"/>
              </a:spcBef>
              <a:spcAft>
                <a:spcPts val="0"/>
              </a:spcAft>
              <a:buClr>
                <a:srgbClr val="FFFFFF"/>
              </a:buClr>
              <a:buSzPts val="2100"/>
              <a:buFont typeface="Helvetica Neue"/>
              <a:buNone/>
              <a:defRPr sz="2856" b="1">
                <a:solidFill>
                  <a:srgbClr val="FFFFFF"/>
                </a:solidFill>
                <a:latin typeface="Helvetica Neue"/>
                <a:ea typeface="Helvetica Neue"/>
                <a:cs typeface="Helvetica Neue"/>
                <a:sym typeface="Helvetica Neue"/>
              </a:defRPr>
            </a:lvl5pPr>
            <a:lvl6pPr marL="3730293" lvl="5" indent="-466287" algn="l" rtl="0">
              <a:lnSpc>
                <a:spcPct val="115000"/>
              </a:lnSpc>
              <a:spcBef>
                <a:spcPts val="0"/>
              </a:spcBef>
              <a:spcAft>
                <a:spcPts val="0"/>
              </a:spcAft>
              <a:buSzPts val="1800"/>
              <a:buChar char="-"/>
              <a:defRPr/>
            </a:lvl6pPr>
            <a:lvl7pPr marL="4352008" lvl="6" indent="-466287" algn="l" rtl="0">
              <a:lnSpc>
                <a:spcPct val="115000"/>
              </a:lnSpc>
              <a:spcBef>
                <a:spcPts val="0"/>
              </a:spcBef>
              <a:spcAft>
                <a:spcPts val="0"/>
              </a:spcAft>
              <a:buSzPts val="1800"/>
              <a:buChar char="-"/>
              <a:defRPr/>
            </a:lvl7pPr>
            <a:lvl8pPr marL="4973724" lvl="7" indent="-466287" algn="l" rtl="0">
              <a:lnSpc>
                <a:spcPct val="115000"/>
              </a:lnSpc>
              <a:spcBef>
                <a:spcPts val="0"/>
              </a:spcBef>
              <a:spcAft>
                <a:spcPts val="0"/>
              </a:spcAft>
              <a:buSzPts val="1800"/>
              <a:buChar char="-"/>
              <a:defRPr/>
            </a:lvl8pPr>
            <a:lvl9pPr marL="5595440" lvl="8" indent="-466287" algn="l" rtl="0">
              <a:lnSpc>
                <a:spcPct val="115000"/>
              </a:lnSpc>
              <a:spcBef>
                <a:spcPts val="0"/>
              </a:spcBef>
              <a:spcAft>
                <a:spcPts val="0"/>
              </a:spcAft>
              <a:buSzPts val="1800"/>
              <a:buChar char="-"/>
              <a:defRPr/>
            </a:lvl9pPr>
          </a:lstStyle>
          <a:p>
            <a:endParaRPr/>
          </a:p>
        </p:txBody>
      </p:sp>
      <p:sp>
        <p:nvSpPr>
          <p:cNvPr id="295" name="Google Shape;295;p65"/>
          <p:cNvSpPr>
            <a:spLocks noGrp="1"/>
          </p:cNvSpPr>
          <p:nvPr>
            <p:ph type="pic" idx="2"/>
          </p:nvPr>
        </p:nvSpPr>
        <p:spPr>
          <a:xfrm>
            <a:off x="6663032" y="2163121"/>
            <a:ext cx="1943403" cy="1942720"/>
          </a:xfrm>
          <a:prstGeom prst="rect">
            <a:avLst/>
          </a:prstGeom>
          <a:noFill/>
          <a:ln>
            <a:noFill/>
          </a:ln>
        </p:spPr>
        <p:txBody>
          <a:bodyPr spcFirstLastPara="1" wrap="square" lIns="91425" tIns="45700" rIns="91425" bIns="45700" anchor="t" anchorCtr="0">
            <a:noAutofit/>
          </a:bodyPr>
          <a:lstStyle>
            <a:lvl1pPr marR="0" lvl="0"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1pPr>
            <a:lvl2pPr marR="0" lvl="1"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2pPr>
            <a:lvl3pPr marR="0" lvl="2"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3pPr>
            <a:lvl4pPr marR="0" lvl="3"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4pPr>
            <a:lvl5pPr marR="0" lvl="4"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5pPr>
            <a:lvl6pPr marR="0" lvl="5"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6pPr>
            <a:lvl7pPr marR="0" lvl="6"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7pPr>
            <a:lvl8pPr marR="0" lvl="7"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8pPr>
            <a:lvl9pPr marR="0" lvl="8"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9pPr>
          </a:lstStyle>
          <a:p>
            <a:endParaRPr/>
          </a:p>
        </p:txBody>
      </p:sp>
      <p:sp>
        <p:nvSpPr>
          <p:cNvPr id="296" name="Google Shape;296;p65"/>
          <p:cNvSpPr txBox="1">
            <a:spLocks noGrp="1"/>
          </p:cNvSpPr>
          <p:nvPr>
            <p:ph type="body" idx="3"/>
          </p:nvPr>
        </p:nvSpPr>
        <p:spPr>
          <a:xfrm>
            <a:off x="902109" y="4306613"/>
            <a:ext cx="1943403" cy="455695"/>
          </a:xfrm>
          <a:prstGeom prst="rect">
            <a:avLst/>
          </a:prstGeom>
          <a:noFill/>
          <a:ln>
            <a:noFill/>
          </a:ln>
        </p:spPr>
        <p:txBody>
          <a:bodyPr spcFirstLastPara="1" wrap="square" lIns="7150" tIns="7150" rIns="7150" bIns="7150" anchor="t" anchorCtr="0">
            <a:noAutofit/>
          </a:bodyPr>
          <a:lstStyle>
            <a:lvl1pPr marL="621716" lvl="0" indent="-466287" algn="l" rtl="0">
              <a:lnSpc>
                <a:spcPct val="115000"/>
              </a:lnSpc>
              <a:spcBef>
                <a:spcPts val="0"/>
              </a:spcBef>
              <a:spcAft>
                <a:spcPts val="0"/>
              </a:spcAft>
              <a:buSzPts val="1800"/>
              <a:buChar char="•"/>
              <a:defRPr/>
            </a:lvl1pPr>
            <a:lvl2pPr marL="1243431" lvl="1" indent="-466287" algn="l" rtl="0">
              <a:lnSpc>
                <a:spcPct val="115000"/>
              </a:lnSpc>
              <a:spcBef>
                <a:spcPts val="0"/>
              </a:spcBef>
              <a:spcAft>
                <a:spcPts val="0"/>
              </a:spcAft>
              <a:buSzPts val="1800"/>
              <a:buChar char="-"/>
              <a:defRPr/>
            </a:lvl2pPr>
            <a:lvl3pPr marL="1865146" lvl="2" indent="-466287" algn="l" rtl="0">
              <a:lnSpc>
                <a:spcPct val="115000"/>
              </a:lnSpc>
              <a:spcBef>
                <a:spcPts val="0"/>
              </a:spcBef>
              <a:spcAft>
                <a:spcPts val="0"/>
              </a:spcAft>
              <a:buSzPts val="1800"/>
              <a:buChar char="-"/>
              <a:defRPr/>
            </a:lvl3pPr>
            <a:lvl4pPr marL="2486862" lvl="3" indent="-466287" algn="l" rtl="0">
              <a:lnSpc>
                <a:spcPct val="115000"/>
              </a:lnSpc>
              <a:spcBef>
                <a:spcPts val="0"/>
              </a:spcBef>
              <a:spcAft>
                <a:spcPts val="0"/>
              </a:spcAft>
              <a:buSzPts val="1800"/>
              <a:buChar char="-"/>
              <a:defRPr/>
            </a:lvl4pPr>
            <a:lvl5pPr marL="3108578" lvl="4" indent="-466287" algn="l" rtl="0">
              <a:lnSpc>
                <a:spcPct val="115000"/>
              </a:lnSpc>
              <a:spcBef>
                <a:spcPts val="0"/>
              </a:spcBef>
              <a:spcAft>
                <a:spcPts val="0"/>
              </a:spcAft>
              <a:buSzPts val="1800"/>
              <a:buChar char="-"/>
              <a:defRPr/>
            </a:lvl5pPr>
            <a:lvl6pPr marL="3730293" lvl="5" indent="-466287" algn="l" rtl="0">
              <a:lnSpc>
                <a:spcPct val="115000"/>
              </a:lnSpc>
              <a:spcBef>
                <a:spcPts val="0"/>
              </a:spcBef>
              <a:spcAft>
                <a:spcPts val="0"/>
              </a:spcAft>
              <a:buSzPts val="1800"/>
              <a:buChar char="-"/>
              <a:defRPr/>
            </a:lvl6pPr>
            <a:lvl7pPr marL="4352008" lvl="6" indent="-466287" algn="l" rtl="0">
              <a:lnSpc>
                <a:spcPct val="115000"/>
              </a:lnSpc>
              <a:spcBef>
                <a:spcPts val="0"/>
              </a:spcBef>
              <a:spcAft>
                <a:spcPts val="0"/>
              </a:spcAft>
              <a:buSzPts val="1800"/>
              <a:buChar char="-"/>
              <a:defRPr/>
            </a:lvl7pPr>
            <a:lvl8pPr marL="4973724" lvl="7" indent="-466287" algn="l" rtl="0">
              <a:lnSpc>
                <a:spcPct val="115000"/>
              </a:lnSpc>
              <a:spcBef>
                <a:spcPts val="0"/>
              </a:spcBef>
              <a:spcAft>
                <a:spcPts val="0"/>
              </a:spcAft>
              <a:buSzPts val="1800"/>
              <a:buChar char="-"/>
              <a:defRPr/>
            </a:lvl8pPr>
            <a:lvl9pPr marL="5595440" lvl="8" indent="-466287" algn="l" rtl="0">
              <a:lnSpc>
                <a:spcPct val="115000"/>
              </a:lnSpc>
              <a:spcBef>
                <a:spcPts val="0"/>
              </a:spcBef>
              <a:spcAft>
                <a:spcPts val="0"/>
              </a:spcAft>
              <a:buSzPts val="1800"/>
              <a:buChar char="-"/>
              <a:defRPr/>
            </a:lvl9pPr>
          </a:lstStyle>
          <a:p>
            <a:endParaRPr/>
          </a:p>
        </p:txBody>
      </p:sp>
      <p:sp>
        <p:nvSpPr>
          <p:cNvPr id="297" name="Google Shape;297;p65"/>
          <p:cNvSpPr>
            <a:spLocks noGrp="1"/>
          </p:cNvSpPr>
          <p:nvPr>
            <p:ph type="pic" idx="4"/>
          </p:nvPr>
        </p:nvSpPr>
        <p:spPr>
          <a:xfrm>
            <a:off x="902109" y="2163121"/>
            <a:ext cx="1943403" cy="1942720"/>
          </a:xfrm>
          <a:prstGeom prst="rect">
            <a:avLst/>
          </a:prstGeom>
          <a:noFill/>
          <a:ln>
            <a:noFill/>
          </a:ln>
        </p:spPr>
        <p:txBody>
          <a:bodyPr spcFirstLastPara="1" wrap="square" lIns="91425" tIns="45700" rIns="91425" bIns="45700" anchor="t" anchorCtr="0">
            <a:noAutofit/>
          </a:bodyPr>
          <a:lstStyle>
            <a:lvl1pPr marR="0" lvl="0"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1pPr>
            <a:lvl2pPr marR="0" lvl="1"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2pPr>
            <a:lvl3pPr marR="0" lvl="2"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3pPr>
            <a:lvl4pPr marR="0" lvl="3"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4pPr>
            <a:lvl5pPr marR="0" lvl="4"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5pPr>
            <a:lvl6pPr marR="0" lvl="5"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6pPr>
            <a:lvl7pPr marR="0" lvl="6"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7pPr>
            <a:lvl8pPr marR="0" lvl="7"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8pPr>
            <a:lvl9pPr marR="0" lvl="8"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9pPr>
          </a:lstStyle>
          <a:p>
            <a:endParaRPr/>
          </a:p>
        </p:txBody>
      </p:sp>
      <p:sp>
        <p:nvSpPr>
          <p:cNvPr id="298" name="Google Shape;298;p65"/>
          <p:cNvSpPr txBox="1">
            <a:spLocks noGrp="1"/>
          </p:cNvSpPr>
          <p:nvPr>
            <p:ph type="body" idx="5"/>
          </p:nvPr>
        </p:nvSpPr>
        <p:spPr>
          <a:xfrm>
            <a:off x="3780998" y="4306613"/>
            <a:ext cx="1943403" cy="455695"/>
          </a:xfrm>
          <a:prstGeom prst="rect">
            <a:avLst/>
          </a:prstGeom>
          <a:noFill/>
          <a:ln>
            <a:noFill/>
          </a:ln>
        </p:spPr>
        <p:txBody>
          <a:bodyPr spcFirstLastPara="1" wrap="square" lIns="7150" tIns="7150" rIns="7150" bIns="7150" anchor="t" anchorCtr="0">
            <a:noAutofit/>
          </a:bodyPr>
          <a:lstStyle>
            <a:lvl1pPr marL="621716" lvl="0" indent="-466287" algn="l" rtl="0">
              <a:lnSpc>
                <a:spcPct val="115000"/>
              </a:lnSpc>
              <a:spcBef>
                <a:spcPts val="0"/>
              </a:spcBef>
              <a:spcAft>
                <a:spcPts val="0"/>
              </a:spcAft>
              <a:buSzPts val="1800"/>
              <a:buChar char="•"/>
              <a:defRPr/>
            </a:lvl1pPr>
            <a:lvl2pPr marL="1243431" lvl="1" indent="-466287" algn="l" rtl="0">
              <a:lnSpc>
                <a:spcPct val="115000"/>
              </a:lnSpc>
              <a:spcBef>
                <a:spcPts val="0"/>
              </a:spcBef>
              <a:spcAft>
                <a:spcPts val="0"/>
              </a:spcAft>
              <a:buSzPts val="1800"/>
              <a:buChar char="-"/>
              <a:defRPr/>
            </a:lvl2pPr>
            <a:lvl3pPr marL="1865146" lvl="2" indent="-466287" algn="l" rtl="0">
              <a:lnSpc>
                <a:spcPct val="115000"/>
              </a:lnSpc>
              <a:spcBef>
                <a:spcPts val="0"/>
              </a:spcBef>
              <a:spcAft>
                <a:spcPts val="0"/>
              </a:spcAft>
              <a:buSzPts val="1800"/>
              <a:buChar char="-"/>
              <a:defRPr/>
            </a:lvl3pPr>
            <a:lvl4pPr marL="2486862" lvl="3" indent="-466287" algn="l" rtl="0">
              <a:lnSpc>
                <a:spcPct val="115000"/>
              </a:lnSpc>
              <a:spcBef>
                <a:spcPts val="0"/>
              </a:spcBef>
              <a:spcAft>
                <a:spcPts val="0"/>
              </a:spcAft>
              <a:buSzPts val="1800"/>
              <a:buChar char="-"/>
              <a:defRPr/>
            </a:lvl4pPr>
            <a:lvl5pPr marL="3108578" lvl="4" indent="-466287" algn="l" rtl="0">
              <a:lnSpc>
                <a:spcPct val="115000"/>
              </a:lnSpc>
              <a:spcBef>
                <a:spcPts val="0"/>
              </a:spcBef>
              <a:spcAft>
                <a:spcPts val="0"/>
              </a:spcAft>
              <a:buSzPts val="1800"/>
              <a:buChar char="-"/>
              <a:defRPr/>
            </a:lvl5pPr>
            <a:lvl6pPr marL="3730293" lvl="5" indent="-466287" algn="l" rtl="0">
              <a:lnSpc>
                <a:spcPct val="115000"/>
              </a:lnSpc>
              <a:spcBef>
                <a:spcPts val="0"/>
              </a:spcBef>
              <a:spcAft>
                <a:spcPts val="0"/>
              </a:spcAft>
              <a:buSzPts val="1800"/>
              <a:buChar char="-"/>
              <a:defRPr/>
            </a:lvl6pPr>
            <a:lvl7pPr marL="4352008" lvl="6" indent="-466287" algn="l" rtl="0">
              <a:lnSpc>
                <a:spcPct val="115000"/>
              </a:lnSpc>
              <a:spcBef>
                <a:spcPts val="0"/>
              </a:spcBef>
              <a:spcAft>
                <a:spcPts val="0"/>
              </a:spcAft>
              <a:buSzPts val="1800"/>
              <a:buChar char="-"/>
              <a:defRPr/>
            </a:lvl7pPr>
            <a:lvl8pPr marL="4973724" lvl="7" indent="-466287" algn="l" rtl="0">
              <a:lnSpc>
                <a:spcPct val="115000"/>
              </a:lnSpc>
              <a:spcBef>
                <a:spcPts val="0"/>
              </a:spcBef>
              <a:spcAft>
                <a:spcPts val="0"/>
              </a:spcAft>
              <a:buSzPts val="1800"/>
              <a:buChar char="-"/>
              <a:defRPr/>
            </a:lvl8pPr>
            <a:lvl9pPr marL="5595440" lvl="8" indent="-466287" algn="l" rtl="0">
              <a:lnSpc>
                <a:spcPct val="115000"/>
              </a:lnSpc>
              <a:spcBef>
                <a:spcPts val="0"/>
              </a:spcBef>
              <a:spcAft>
                <a:spcPts val="0"/>
              </a:spcAft>
              <a:buSzPts val="1800"/>
              <a:buChar char="-"/>
              <a:defRPr/>
            </a:lvl9pPr>
          </a:lstStyle>
          <a:p>
            <a:endParaRPr/>
          </a:p>
        </p:txBody>
      </p:sp>
      <p:sp>
        <p:nvSpPr>
          <p:cNvPr id="299" name="Google Shape;299;p65"/>
          <p:cNvSpPr>
            <a:spLocks noGrp="1"/>
          </p:cNvSpPr>
          <p:nvPr>
            <p:ph type="pic" idx="6"/>
          </p:nvPr>
        </p:nvSpPr>
        <p:spPr>
          <a:xfrm>
            <a:off x="3780998" y="2163121"/>
            <a:ext cx="1943403" cy="1942720"/>
          </a:xfrm>
          <a:prstGeom prst="rect">
            <a:avLst/>
          </a:prstGeom>
          <a:noFill/>
          <a:ln>
            <a:noFill/>
          </a:ln>
        </p:spPr>
        <p:txBody>
          <a:bodyPr spcFirstLastPara="1" wrap="square" lIns="91425" tIns="45700" rIns="91425" bIns="45700" anchor="t" anchorCtr="0">
            <a:noAutofit/>
          </a:bodyPr>
          <a:lstStyle>
            <a:lvl1pPr marR="0" lvl="0"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1pPr>
            <a:lvl2pPr marR="0" lvl="1"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2pPr>
            <a:lvl3pPr marR="0" lvl="2"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3pPr>
            <a:lvl4pPr marR="0" lvl="3"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4pPr>
            <a:lvl5pPr marR="0" lvl="4"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5pPr>
            <a:lvl6pPr marR="0" lvl="5"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6pPr>
            <a:lvl7pPr marR="0" lvl="6"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7pPr>
            <a:lvl8pPr marR="0" lvl="7"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8pPr>
            <a:lvl9pPr marR="0" lvl="8"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9pPr>
          </a:lstStyle>
          <a:p>
            <a:endParaRPr/>
          </a:p>
        </p:txBody>
      </p:sp>
      <p:sp>
        <p:nvSpPr>
          <p:cNvPr id="300" name="Google Shape;300;p65"/>
          <p:cNvSpPr txBox="1">
            <a:spLocks noGrp="1"/>
          </p:cNvSpPr>
          <p:nvPr>
            <p:ph type="body" idx="7"/>
          </p:nvPr>
        </p:nvSpPr>
        <p:spPr>
          <a:xfrm>
            <a:off x="9566542" y="4306613"/>
            <a:ext cx="1943403" cy="455695"/>
          </a:xfrm>
          <a:prstGeom prst="rect">
            <a:avLst/>
          </a:prstGeom>
          <a:noFill/>
          <a:ln>
            <a:noFill/>
          </a:ln>
        </p:spPr>
        <p:txBody>
          <a:bodyPr spcFirstLastPara="1" wrap="square" lIns="7150" tIns="7150" rIns="7150" bIns="7150" anchor="t" anchorCtr="0">
            <a:noAutofit/>
          </a:bodyPr>
          <a:lstStyle>
            <a:lvl1pPr marL="621716" lvl="0" indent="-466287" algn="l" rtl="0">
              <a:lnSpc>
                <a:spcPct val="115000"/>
              </a:lnSpc>
              <a:spcBef>
                <a:spcPts val="0"/>
              </a:spcBef>
              <a:spcAft>
                <a:spcPts val="0"/>
              </a:spcAft>
              <a:buSzPts val="1800"/>
              <a:buChar char="•"/>
              <a:defRPr/>
            </a:lvl1pPr>
            <a:lvl2pPr marL="1243431" lvl="1" indent="-466287" algn="l" rtl="0">
              <a:lnSpc>
                <a:spcPct val="115000"/>
              </a:lnSpc>
              <a:spcBef>
                <a:spcPts val="0"/>
              </a:spcBef>
              <a:spcAft>
                <a:spcPts val="0"/>
              </a:spcAft>
              <a:buSzPts val="1800"/>
              <a:buChar char="-"/>
              <a:defRPr/>
            </a:lvl2pPr>
            <a:lvl3pPr marL="1865146" lvl="2" indent="-466287" algn="l" rtl="0">
              <a:lnSpc>
                <a:spcPct val="115000"/>
              </a:lnSpc>
              <a:spcBef>
                <a:spcPts val="0"/>
              </a:spcBef>
              <a:spcAft>
                <a:spcPts val="0"/>
              </a:spcAft>
              <a:buSzPts val="1800"/>
              <a:buChar char="-"/>
              <a:defRPr/>
            </a:lvl3pPr>
            <a:lvl4pPr marL="2486862" lvl="3" indent="-466287" algn="l" rtl="0">
              <a:lnSpc>
                <a:spcPct val="115000"/>
              </a:lnSpc>
              <a:spcBef>
                <a:spcPts val="0"/>
              </a:spcBef>
              <a:spcAft>
                <a:spcPts val="0"/>
              </a:spcAft>
              <a:buSzPts val="1800"/>
              <a:buChar char="-"/>
              <a:defRPr/>
            </a:lvl4pPr>
            <a:lvl5pPr marL="3108578" lvl="4" indent="-466287" algn="l" rtl="0">
              <a:lnSpc>
                <a:spcPct val="115000"/>
              </a:lnSpc>
              <a:spcBef>
                <a:spcPts val="0"/>
              </a:spcBef>
              <a:spcAft>
                <a:spcPts val="0"/>
              </a:spcAft>
              <a:buSzPts val="1800"/>
              <a:buChar char="-"/>
              <a:defRPr/>
            </a:lvl5pPr>
            <a:lvl6pPr marL="3730293" lvl="5" indent="-466287" algn="l" rtl="0">
              <a:lnSpc>
                <a:spcPct val="115000"/>
              </a:lnSpc>
              <a:spcBef>
                <a:spcPts val="0"/>
              </a:spcBef>
              <a:spcAft>
                <a:spcPts val="0"/>
              </a:spcAft>
              <a:buSzPts val="1800"/>
              <a:buChar char="-"/>
              <a:defRPr/>
            </a:lvl6pPr>
            <a:lvl7pPr marL="4352008" lvl="6" indent="-466287" algn="l" rtl="0">
              <a:lnSpc>
                <a:spcPct val="115000"/>
              </a:lnSpc>
              <a:spcBef>
                <a:spcPts val="0"/>
              </a:spcBef>
              <a:spcAft>
                <a:spcPts val="0"/>
              </a:spcAft>
              <a:buSzPts val="1800"/>
              <a:buChar char="-"/>
              <a:defRPr/>
            </a:lvl7pPr>
            <a:lvl8pPr marL="4973724" lvl="7" indent="-466287" algn="l" rtl="0">
              <a:lnSpc>
                <a:spcPct val="115000"/>
              </a:lnSpc>
              <a:spcBef>
                <a:spcPts val="0"/>
              </a:spcBef>
              <a:spcAft>
                <a:spcPts val="0"/>
              </a:spcAft>
              <a:buSzPts val="1800"/>
              <a:buChar char="-"/>
              <a:defRPr/>
            </a:lvl8pPr>
            <a:lvl9pPr marL="5595440" lvl="8" indent="-466287" algn="l" rtl="0">
              <a:lnSpc>
                <a:spcPct val="115000"/>
              </a:lnSpc>
              <a:spcBef>
                <a:spcPts val="0"/>
              </a:spcBef>
              <a:spcAft>
                <a:spcPts val="0"/>
              </a:spcAft>
              <a:buSzPts val="1800"/>
              <a:buChar char="-"/>
              <a:defRPr/>
            </a:lvl9pPr>
          </a:lstStyle>
          <a:p>
            <a:endParaRPr/>
          </a:p>
        </p:txBody>
      </p:sp>
      <p:sp>
        <p:nvSpPr>
          <p:cNvPr id="301" name="Google Shape;301;p65"/>
          <p:cNvSpPr>
            <a:spLocks noGrp="1"/>
          </p:cNvSpPr>
          <p:nvPr>
            <p:ph type="pic" idx="8"/>
          </p:nvPr>
        </p:nvSpPr>
        <p:spPr>
          <a:xfrm>
            <a:off x="9566542" y="2163121"/>
            <a:ext cx="1943403" cy="1942720"/>
          </a:xfrm>
          <a:prstGeom prst="rect">
            <a:avLst/>
          </a:prstGeom>
          <a:noFill/>
          <a:ln>
            <a:noFill/>
          </a:ln>
        </p:spPr>
        <p:txBody>
          <a:bodyPr spcFirstLastPara="1" wrap="square" lIns="91425" tIns="45700" rIns="91425" bIns="45700" anchor="t" anchorCtr="0">
            <a:noAutofit/>
          </a:bodyPr>
          <a:lstStyle>
            <a:lvl1pPr marR="0" lvl="0"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1pPr>
            <a:lvl2pPr marR="0" lvl="1"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2pPr>
            <a:lvl3pPr marR="0" lvl="2"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3pPr>
            <a:lvl4pPr marR="0" lvl="3"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4pPr>
            <a:lvl5pPr marR="0" lvl="4"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5pPr>
            <a:lvl6pPr marR="0" lvl="5"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6pPr>
            <a:lvl7pPr marR="0" lvl="6"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7pPr>
            <a:lvl8pPr marR="0" lvl="7"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8pPr>
            <a:lvl9pPr marR="0" lvl="8" algn="l" rtl="0">
              <a:lnSpc>
                <a:spcPct val="115000"/>
              </a:lnSpc>
              <a:spcBef>
                <a:spcPts val="0"/>
              </a:spcBef>
              <a:spcAft>
                <a:spcPts val="0"/>
              </a:spcAft>
              <a:buClr>
                <a:srgbClr val="585858"/>
              </a:buClr>
              <a:buSzPts val="1800"/>
              <a:buFont typeface="Arial"/>
              <a:buChar char="■"/>
              <a:defRPr sz="2448" b="0" i="0" u="none" strike="noStrike" cap="none">
                <a:solidFill>
                  <a:srgbClr val="585858"/>
                </a:solidFill>
                <a:latin typeface="Arial"/>
                <a:ea typeface="Arial"/>
                <a:cs typeface="Arial"/>
                <a:sym typeface="Arial"/>
              </a:defRPr>
            </a:lvl9pPr>
          </a:lstStyle>
          <a:p>
            <a:endParaRPr/>
          </a:p>
        </p:txBody>
      </p:sp>
      <p:graphicFrame>
        <p:nvGraphicFramePr>
          <p:cNvPr id="302" name="Google Shape;302;p65"/>
          <p:cNvGraphicFramePr/>
          <p:nvPr/>
        </p:nvGraphicFramePr>
        <p:xfrm>
          <a:off x="6856247" y="6546843"/>
          <a:ext cx="4825662" cy="246104"/>
        </p:xfrm>
        <a:graphic>
          <a:graphicData uri="http://schemas.openxmlformats.org/drawingml/2006/table">
            <a:tbl>
              <a:tblPr>
                <a:noFill/>
              </a:tblPr>
              <a:tblGrid>
                <a:gridCol w="4825662">
                  <a:extLst>
                    <a:ext uri="{9D8B030D-6E8A-4147-A177-3AD203B41FA5}">
                      <a16:colId xmlns:a16="http://schemas.microsoft.com/office/drawing/2014/main" val="20000"/>
                    </a:ext>
                  </a:extLst>
                </a:gridCol>
              </a:tblGrid>
              <a:tr h="246104">
                <a:tc>
                  <a:txBody>
                    <a:bodyPr/>
                    <a:lstStyle/>
                    <a:p>
                      <a:pPr marL="0" marR="0" lvl="0" indent="0" algn="r" rtl="0">
                        <a:lnSpc>
                          <a:spcPct val="100000"/>
                        </a:lnSpc>
                        <a:spcBef>
                          <a:spcPts val="0"/>
                        </a:spcBef>
                        <a:spcAft>
                          <a:spcPts val="0"/>
                        </a:spcAft>
                        <a:buClr>
                          <a:srgbClr val="586069"/>
                        </a:buClr>
                        <a:buSzPts val="900"/>
                        <a:buFont typeface="Helvetica Neue"/>
                        <a:buNone/>
                      </a:pPr>
                      <a:r>
                        <a:rPr lang="en" sz="1200" b="1" u="none" strike="noStrike" cap="none">
                          <a:solidFill>
                            <a:srgbClr val="586069"/>
                          </a:solidFill>
                          <a:latin typeface="Helvetica Neue"/>
                          <a:ea typeface="Helvetica Neue"/>
                          <a:cs typeface="Helvetica Neue"/>
                          <a:sym typeface="Helvetica Neue"/>
                        </a:rPr>
                        <a:t>GitHub</a:t>
                      </a:r>
                      <a:endParaRPr sz="2500"/>
                    </a:p>
                  </a:txBody>
                  <a:tcPr marL="25909" marR="25909" marT="25906" marB="2590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303" name="Google Shape;303;p65"/>
          <p:cNvGraphicFramePr/>
          <p:nvPr/>
        </p:nvGraphicFramePr>
        <p:xfrm>
          <a:off x="328498" y="6546843"/>
          <a:ext cx="5397537" cy="246104"/>
        </p:xfrm>
        <a:graphic>
          <a:graphicData uri="http://schemas.openxmlformats.org/drawingml/2006/table">
            <a:tbl>
              <a:tblPr>
                <a:noFill/>
              </a:tblPr>
              <a:tblGrid>
                <a:gridCol w="5397537">
                  <a:extLst>
                    <a:ext uri="{9D8B030D-6E8A-4147-A177-3AD203B41FA5}">
                      <a16:colId xmlns:a16="http://schemas.microsoft.com/office/drawing/2014/main" val="20000"/>
                    </a:ext>
                  </a:extLst>
                </a:gridCol>
              </a:tblGrid>
              <a:tr h="246104">
                <a:tc>
                  <a:txBody>
                    <a:bodyPr/>
                    <a:lstStyle/>
                    <a:p>
                      <a:pPr marL="0" marR="0" lvl="0" indent="0" algn="l" rtl="0">
                        <a:lnSpc>
                          <a:spcPct val="100000"/>
                        </a:lnSpc>
                        <a:spcBef>
                          <a:spcPts val="0"/>
                        </a:spcBef>
                        <a:spcAft>
                          <a:spcPts val="0"/>
                        </a:spcAft>
                        <a:buClr>
                          <a:srgbClr val="586069"/>
                        </a:buClr>
                        <a:buSzPts val="900"/>
                        <a:buFont typeface="Helvetica Neue"/>
                        <a:buNone/>
                      </a:pPr>
                      <a:r>
                        <a:rPr lang="en" sz="1200" b="1" u="none" strike="noStrike" cap="none">
                          <a:solidFill>
                            <a:srgbClr val="586069"/>
                          </a:solidFill>
                          <a:latin typeface="Helvetica Neue"/>
                          <a:ea typeface="Helvetica Neue"/>
                          <a:cs typeface="Helvetica Neue"/>
                          <a:sym typeface="Helvetica Neue"/>
                        </a:rPr>
                        <a:t> </a:t>
                      </a:r>
                      <a:endParaRPr sz="2500"/>
                    </a:p>
                  </a:txBody>
                  <a:tcPr marL="25909" marR="25909" marT="25906" marB="2590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alpha val="0"/>
                      </a:srgbClr>
                    </a:solidFill>
                  </a:tcPr>
                </a:tc>
                <a:extLst>
                  <a:ext uri="{0D108BD9-81ED-4DB2-BD59-A6C34878D82A}">
                    <a16:rowId xmlns:a16="http://schemas.microsoft.com/office/drawing/2014/main" val="10000"/>
                  </a:ext>
                </a:extLst>
              </a:tr>
            </a:tbl>
          </a:graphicData>
        </a:graphic>
      </p:graphicFrame>
      <p:pic>
        <p:nvPicPr>
          <p:cNvPr id="304" name="Google Shape;304;p65" descr="Google Shape;226;p35"/>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11788742" y="6540366"/>
            <a:ext cx="259093" cy="259058"/>
          </a:xfrm>
          <a:prstGeom prst="rect">
            <a:avLst/>
          </a:prstGeom>
          <a:noFill/>
          <a:ln>
            <a:noFill/>
          </a:ln>
        </p:spPr>
      </p:pic>
      <p:sp>
        <p:nvSpPr>
          <p:cNvPr id="305" name="Google Shape;305;p65"/>
          <p:cNvSpPr txBox="1">
            <a:spLocks noGrp="1"/>
          </p:cNvSpPr>
          <p:nvPr>
            <p:ph type="title"/>
          </p:nvPr>
        </p:nvSpPr>
        <p:spPr>
          <a:xfrm>
            <a:off x="906827" y="518113"/>
            <a:ext cx="10622822" cy="842036"/>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5168" b="1">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306" name="Google Shape;306;p65"/>
          <p:cNvSpPr txBox="1">
            <a:spLocks noGrp="1"/>
          </p:cNvSpPr>
          <p:nvPr>
            <p:ph type="sldNum" idx="12"/>
          </p:nvPr>
        </p:nvSpPr>
        <p:spPr>
          <a:xfrm>
            <a:off x="6094020" y="6670705"/>
            <a:ext cx="241956" cy="237434"/>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904">
              <a:solidFill>
                <a:srgbClr val="000000"/>
              </a:solidFill>
              <a:latin typeface="Arial"/>
              <a:ea typeface="Arial"/>
              <a:cs typeface="Arial"/>
              <a:sym typeface="Arial"/>
            </a:endParaRPr>
          </a:p>
        </p:txBody>
      </p:sp>
    </p:spTree>
    <p:extLst>
      <p:ext uri="{BB962C8B-B14F-4D97-AF65-F5344CB8AC3E}">
        <p14:creationId xmlns:p14="http://schemas.microsoft.com/office/powerpoint/2010/main" val="41673482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Icons - 4 1">
  <p:cSld name="Icons - 4 1">
    <p:bg>
      <p:bgPr>
        <a:solidFill>
          <a:srgbClr val="000000"/>
        </a:solidFill>
        <a:effectLst/>
      </p:bgPr>
    </p:bg>
    <p:spTree>
      <p:nvGrpSpPr>
        <p:cNvPr id="1" name="Shape 307"/>
        <p:cNvGrpSpPr/>
        <p:nvPr/>
      </p:nvGrpSpPr>
      <p:grpSpPr>
        <a:xfrm>
          <a:off x="0" y="0"/>
          <a:ext cx="0" cy="0"/>
          <a:chOff x="0" y="0"/>
          <a:chExt cx="0" cy="0"/>
        </a:xfrm>
      </p:grpSpPr>
      <p:sp>
        <p:nvSpPr>
          <p:cNvPr id="308" name="Google Shape;308;p66"/>
          <p:cNvSpPr txBox="1">
            <a:spLocks noGrp="1"/>
          </p:cNvSpPr>
          <p:nvPr>
            <p:ph type="body" idx="1"/>
          </p:nvPr>
        </p:nvSpPr>
        <p:spPr>
          <a:xfrm>
            <a:off x="6663033" y="4306613"/>
            <a:ext cx="1943403" cy="455695"/>
          </a:xfrm>
          <a:prstGeom prst="rect">
            <a:avLst/>
          </a:prstGeom>
          <a:noFill/>
          <a:ln>
            <a:noFill/>
          </a:ln>
        </p:spPr>
        <p:txBody>
          <a:bodyPr spcFirstLastPara="1" wrap="square" lIns="7150" tIns="7150" rIns="7150" bIns="7150" anchor="t" anchorCtr="0">
            <a:noAutofit/>
          </a:bodyPr>
          <a:lstStyle>
            <a:lvl1pPr marL="621716" lvl="0" indent="-310857" algn="ctr" rtl="0">
              <a:lnSpc>
                <a:spcPct val="100000"/>
              </a:lnSpc>
              <a:spcBef>
                <a:spcPts val="0"/>
              </a:spcBef>
              <a:spcAft>
                <a:spcPts val="0"/>
              </a:spcAft>
              <a:buClr>
                <a:srgbClr val="FFFFFF"/>
              </a:buClr>
              <a:buSzPts val="2100"/>
              <a:buFont typeface="Helvetica Neue"/>
              <a:buNone/>
              <a:defRPr sz="2856" b="1">
                <a:solidFill>
                  <a:srgbClr val="FFFFFF"/>
                </a:solidFill>
              </a:defRPr>
            </a:lvl1pPr>
            <a:lvl2pPr marL="1243431" lvl="1" indent="-518096" algn="l" rtl="0">
              <a:lnSpc>
                <a:spcPct val="100000"/>
              </a:lnSpc>
              <a:spcBef>
                <a:spcPts val="2040"/>
              </a:spcBef>
              <a:spcAft>
                <a:spcPts val="0"/>
              </a:spcAft>
              <a:buSzPts val="2400"/>
              <a:buChar char="-"/>
              <a:defRPr/>
            </a:lvl2pPr>
            <a:lvl3pPr marL="1865146" lvl="2" indent="-518096" algn="l" rtl="0">
              <a:lnSpc>
                <a:spcPct val="100000"/>
              </a:lnSpc>
              <a:spcBef>
                <a:spcPts val="2040"/>
              </a:spcBef>
              <a:spcAft>
                <a:spcPts val="0"/>
              </a:spcAft>
              <a:buSzPts val="2400"/>
              <a:buChar char="-"/>
              <a:defRPr/>
            </a:lvl3pPr>
            <a:lvl4pPr marL="2486862" lvl="3" indent="-518096" algn="l" rtl="0">
              <a:lnSpc>
                <a:spcPct val="100000"/>
              </a:lnSpc>
              <a:spcBef>
                <a:spcPts val="2040"/>
              </a:spcBef>
              <a:spcAft>
                <a:spcPts val="0"/>
              </a:spcAft>
              <a:buSzPts val="2400"/>
              <a:buChar char="-"/>
              <a:defRPr/>
            </a:lvl4pPr>
            <a:lvl5pPr marL="3108578" lvl="4" indent="-518096" algn="l" rtl="0">
              <a:lnSpc>
                <a:spcPct val="100000"/>
              </a:lnSpc>
              <a:spcBef>
                <a:spcPts val="2040"/>
              </a:spcBef>
              <a:spcAft>
                <a:spcPts val="0"/>
              </a:spcAft>
              <a:buSzPts val="2400"/>
              <a:buChar char="-"/>
              <a:defRPr/>
            </a:lvl5pPr>
            <a:lvl6pPr marL="3730293" lvl="5" indent="-518096" algn="l" rtl="0">
              <a:lnSpc>
                <a:spcPct val="100000"/>
              </a:lnSpc>
              <a:spcBef>
                <a:spcPts val="2040"/>
              </a:spcBef>
              <a:spcAft>
                <a:spcPts val="0"/>
              </a:spcAft>
              <a:buSzPts val="2400"/>
              <a:buChar char="-"/>
              <a:defRPr/>
            </a:lvl6pPr>
            <a:lvl7pPr marL="4352008" lvl="6" indent="-518096" algn="l" rtl="0">
              <a:lnSpc>
                <a:spcPct val="100000"/>
              </a:lnSpc>
              <a:spcBef>
                <a:spcPts val="2040"/>
              </a:spcBef>
              <a:spcAft>
                <a:spcPts val="0"/>
              </a:spcAft>
              <a:buSzPts val="2400"/>
              <a:buChar char="-"/>
              <a:defRPr/>
            </a:lvl7pPr>
            <a:lvl8pPr marL="4973724" lvl="7" indent="-518096" algn="l" rtl="0">
              <a:lnSpc>
                <a:spcPct val="100000"/>
              </a:lnSpc>
              <a:spcBef>
                <a:spcPts val="2040"/>
              </a:spcBef>
              <a:spcAft>
                <a:spcPts val="0"/>
              </a:spcAft>
              <a:buSzPts val="2400"/>
              <a:buChar char="-"/>
              <a:defRPr/>
            </a:lvl8pPr>
            <a:lvl9pPr marL="5595440" lvl="8" indent="-518096" algn="l" rtl="0">
              <a:lnSpc>
                <a:spcPct val="100000"/>
              </a:lnSpc>
              <a:spcBef>
                <a:spcPts val="2040"/>
              </a:spcBef>
              <a:spcAft>
                <a:spcPts val="0"/>
              </a:spcAft>
              <a:buSzPts val="2400"/>
              <a:buChar char="-"/>
              <a:defRPr/>
            </a:lvl9pPr>
          </a:lstStyle>
          <a:p>
            <a:endParaRPr/>
          </a:p>
        </p:txBody>
      </p:sp>
      <p:sp>
        <p:nvSpPr>
          <p:cNvPr id="309" name="Google Shape;309;p66"/>
          <p:cNvSpPr>
            <a:spLocks noGrp="1"/>
          </p:cNvSpPr>
          <p:nvPr>
            <p:ph type="pic" idx="2"/>
          </p:nvPr>
        </p:nvSpPr>
        <p:spPr>
          <a:xfrm>
            <a:off x="6663033" y="2163121"/>
            <a:ext cx="1943403" cy="1943128"/>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9pPr>
          </a:lstStyle>
          <a:p>
            <a:endParaRPr/>
          </a:p>
        </p:txBody>
      </p:sp>
      <p:sp>
        <p:nvSpPr>
          <p:cNvPr id="310" name="Google Shape;310;p66"/>
          <p:cNvSpPr txBox="1">
            <a:spLocks noGrp="1"/>
          </p:cNvSpPr>
          <p:nvPr>
            <p:ph type="body" idx="3"/>
          </p:nvPr>
        </p:nvSpPr>
        <p:spPr>
          <a:xfrm>
            <a:off x="902110" y="4306613"/>
            <a:ext cx="1943403" cy="455695"/>
          </a:xfrm>
          <a:prstGeom prst="rect">
            <a:avLst/>
          </a:prstGeom>
          <a:noFill/>
          <a:ln>
            <a:noFill/>
          </a:ln>
        </p:spPr>
        <p:txBody>
          <a:bodyPr spcFirstLastPara="1" wrap="square" lIns="7150" tIns="7150" rIns="7150" bIns="7150" anchor="t" anchorCtr="0">
            <a:noAutofit/>
          </a:bodyPr>
          <a:lstStyle>
            <a:lvl1pPr marL="621716" lvl="0" indent="-310857" algn="ctr" rtl="0">
              <a:lnSpc>
                <a:spcPct val="100000"/>
              </a:lnSpc>
              <a:spcBef>
                <a:spcPts val="0"/>
              </a:spcBef>
              <a:spcAft>
                <a:spcPts val="0"/>
              </a:spcAft>
              <a:buClr>
                <a:srgbClr val="FFFFFF"/>
              </a:buClr>
              <a:buSzPts val="2100"/>
              <a:buFont typeface="Helvetica Neue"/>
              <a:buNone/>
              <a:defRPr sz="2856" b="1">
                <a:solidFill>
                  <a:srgbClr val="FFFFFF"/>
                </a:solidFill>
              </a:defRPr>
            </a:lvl1pPr>
            <a:lvl2pPr marL="1243431" lvl="1" indent="-518096" algn="l" rtl="0">
              <a:lnSpc>
                <a:spcPct val="100000"/>
              </a:lnSpc>
              <a:spcBef>
                <a:spcPts val="2040"/>
              </a:spcBef>
              <a:spcAft>
                <a:spcPts val="0"/>
              </a:spcAft>
              <a:buSzPts val="2400"/>
              <a:buChar char="-"/>
              <a:defRPr/>
            </a:lvl2pPr>
            <a:lvl3pPr marL="1865146" lvl="2" indent="-518096" algn="l" rtl="0">
              <a:lnSpc>
                <a:spcPct val="100000"/>
              </a:lnSpc>
              <a:spcBef>
                <a:spcPts val="2040"/>
              </a:spcBef>
              <a:spcAft>
                <a:spcPts val="0"/>
              </a:spcAft>
              <a:buSzPts val="2400"/>
              <a:buChar char="-"/>
              <a:defRPr/>
            </a:lvl3pPr>
            <a:lvl4pPr marL="2486862" lvl="3" indent="-518096" algn="l" rtl="0">
              <a:lnSpc>
                <a:spcPct val="100000"/>
              </a:lnSpc>
              <a:spcBef>
                <a:spcPts val="2040"/>
              </a:spcBef>
              <a:spcAft>
                <a:spcPts val="0"/>
              </a:spcAft>
              <a:buSzPts val="2400"/>
              <a:buChar char="-"/>
              <a:defRPr/>
            </a:lvl4pPr>
            <a:lvl5pPr marL="3108578" lvl="4" indent="-518096" algn="l" rtl="0">
              <a:lnSpc>
                <a:spcPct val="100000"/>
              </a:lnSpc>
              <a:spcBef>
                <a:spcPts val="2040"/>
              </a:spcBef>
              <a:spcAft>
                <a:spcPts val="0"/>
              </a:spcAft>
              <a:buSzPts val="2400"/>
              <a:buChar char="-"/>
              <a:defRPr/>
            </a:lvl5pPr>
            <a:lvl6pPr marL="3730293" lvl="5" indent="-518096" algn="l" rtl="0">
              <a:lnSpc>
                <a:spcPct val="100000"/>
              </a:lnSpc>
              <a:spcBef>
                <a:spcPts val="2040"/>
              </a:spcBef>
              <a:spcAft>
                <a:spcPts val="0"/>
              </a:spcAft>
              <a:buSzPts val="2400"/>
              <a:buChar char="-"/>
              <a:defRPr/>
            </a:lvl6pPr>
            <a:lvl7pPr marL="4352008" lvl="6" indent="-518096" algn="l" rtl="0">
              <a:lnSpc>
                <a:spcPct val="100000"/>
              </a:lnSpc>
              <a:spcBef>
                <a:spcPts val="2040"/>
              </a:spcBef>
              <a:spcAft>
                <a:spcPts val="0"/>
              </a:spcAft>
              <a:buSzPts val="2400"/>
              <a:buChar char="-"/>
              <a:defRPr/>
            </a:lvl7pPr>
            <a:lvl8pPr marL="4973724" lvl="7" indent="-518096" algn="l" rtl="0">
              <a:lnSpc>
                <a:spcPct val="100000"/>
              </a:lnSpc>
              <a:spcBef>
                <a:spcPts val="2040"/>
              </a:spcBef>
              <a:spcAft>
                <a:spcPts val="0"/>
              </a:spcAft>
              <a:buSzPts val="2400"/>
              <a:buChar char="-"/>
              <a:defRPr/>
            </a:lvl8pPr>
            <a:lvl9pPr marL="5595440" lvl="8" indent="-518096" algn="l" rtl="0">
              <a:lnSpc>
                <a:spcPct val="100000"/>
              </a:lnSpc>
              <a:spcBef>
                <a:spcPts val="2040"/>
              </a:spcBef>
              <a:spcAft>
                <a:spcPts val="0"/>
              </a:spcAft>
              <a:buSzPts val="2400"/>
              <a:buChar char="-"/>
              <a:defRPr/>
            </a:lvl9pPr>
          </a:lstStyle>
          <a:p>
            <a:endParaRPr/>
          </a:p>
        </p:txBody>
      </p:sp>
      <p:sp>
        <p:nvSpPr>
          <p:cNvPr id="311" name="Google Shape;311;p66"/>
          <p:cNvSpPr>
            <a:spLocks noGrp="1"/>
          </p:cNvSpPr>
          <p:nvPr>
            <p:ph type="pic" idx="4"/>
          </p:nvPr>
        </p:nvSpPr>
        <p:spPr>
          <a:xfrm>
            <a:off x="902110" y="2163121"/>
            <a:ext cx="1943403" cy="1943128"/>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9pPr>
          </a:lstStyle>
          <a:p>
            <a:endParaRPr/>
          </a:p>
        </p:txBody>
      </p:sp>
      <p:sp>
        <p:nvSpPr>
          <p:cNvPr id="312" name="Google Shape;312;p66"/>
          <p:cNvSpPr txBox="1">
            <a:spLocks noGrp="1"/>
          </p:cNvSpPr>
          <p:nvPr>
            <p:ph type="body" idx="5"/>
          </p:nvPr>
        </p:nvSpPr>
        <p:spPr>
          <a:xfrm>
            <a:off x="3780999" y="4306613"/>
            <a:ext cx="1943403" cy="455695"/>
          </a:xfrm>
          <a:prstGeom prst="rect">
            <a:avLst/>
          </a:prstGeom>
          <a:noFill/>
          <a:ln>
            <a:noFill/>
          </a:ln>
        </p:spPr>
        <p:txBody>
          <a:bodyPr spcFirstLastPara="1" wrap="square" lIns="7150" tIns="7150" rIns="7150" bIns="7150" anchor="t" anchorCtr="0">
            <a:noAutofit/>
          </a:bodyPr>
          <a:lstStyle>
            <a:lvl1pPr marL="621716" lvl="0" indent="-310857" algn="ctr" rtl="0">
              <a:lnSpc>
                <a:spcPct val="100000"/>
              </a:lnSpc>
              <a:spcBef>
                <a:spcPts val="0"/>
              </a:spcBef>
              <a:spcAft>
                <a:spcPts val="0"/>
              </a:spcAft>
              <a:buClr>
                <a:srgbClr val="FFFFFF"/>
              </a:buClr>
              <a:buSzPts val="2100"/>
              <a:buFont typeface="Helvetica Neue"/>
              <a:buNone/>
              <a:defRPr sz="2856" b="1">
                <a:solidFill>
                  <a:srgbClr val="FFFFFF"/>
                </a:solidFill>
              </a:defRPr>
            </a:lvl1pPr>
            <a:lvl2pPr marL="1243431" lvl="1" indent="-518096" algn="l" rtl="0">
              <a:lnSpc>
                <a:spcPct val="100000"/>
              </a:lnSpc>
              <a:spcBef>
                <a:spcPts val="2040"/>
              </a:spcBef>
              <a:spcAft>
                <a:spcPts val="0"/>
              </a:spcAft>
              <a:buSzPts val="2400"/>
              <a:buChar char="-"/>
              <a:defRPr/>
            </a:lvl2pPr>
            <a:lvl3pPr marL="1865146" lvl="2" indent="-518096" algn="l" rtl="0">
              <a:lnSpc>
                <a:spcPct val="100000"/>
              </a:lnSpc>
              <a:spcBef>
                <a:spcPts val="2040"/>
              </a:spcBef>
              <a:spcAft>
                <a:spcPts val="0"/>
              </a:spcAft>
              <a:buSzPts val="2400"/>
              <a:buChar char="-"/>
              <a:defRPr/>
            </a:lvl3pPr>
            <a:lvl4pPr marL="2486862" lvl="3" indent="-518096" algn="l" rtl="0">
              <a:lnSpc>
                <a:spcPct val="100000"/>
              </a:lnSpc>
              <a:spcBef>
                <a:spcPts val="2040"/>
              </a:spcBef>
              <a:spcAft>
                <a:spcPts val="0"/>
              </a:spcAft>
              <a:buSzPts val="2400"/>
              <a:buChar char="-"/>
              <a:defRPr/>
            </a:lvl4pPr>
            <a:lvl5pPr marL="3108578" lvl="4" indent="-518096" algn="l" rtl="0">
              <a:lnSpc>
                <a:spcPct val="100000"/>
              </a:lnSpc>
              <a:spcBef>
                <a:spcPts val="2040"/>
              </a:spcBef>
              <a:spcAft>
                <a:spcPts val="0"/>
              </a:spcAft>
              <a:buSzPts val="2400"/>
              <a:buChar char="-"/>
              <a:defRPr/>
            </a:lvl5pPr>
            <a:lvl6pPr marL="3730293" lvl="5" indent="-518096" algn="l" rtl="0">
              <a:lnSpc>
                <a:spcPct val="100000"/>
              </a:lnSpc>
              <a:spcBef>
                <a:spcPts val="2040"/>
              </a:spcBef>
              <a:spcAft>
                <a:spcPts val="0"/>
              </a:spcAft>
              <a:buSzPts val="2400"/>
              <a:buChar char="-"/>
              <a:defRPr/>
            </a:lvl6pPr>
            <a:lvl7pPr marL="4352008" lvl="6" indent="-518096" algn="l" rtl="0">
              <a:lnSpc>
                <a:spcPct val="100000"/>
              </a:lnSpc>
              <a:spcBef>
                <a:spcPts val="2040"/>
              </a:spcBef>
              <a:spcAft>
                <a:spcPts val="0"/>
              </a:spcAft>
              <a:buSzPts val="2400"/>
              <a:buChar char="-"/>
              <a:defRPr/>
            </a:lvl7pPr>
            <a:lvl8pPr marL="4973724" lvl="7" indent="-518096" algn="l" rtl="0">
              <a:lnSpc>
                <a:spcPct val="100000"/>
              </a:lnSpc>
              <a:spcBef>
                <a:spcPts val="2040"/>
              </a:spcBef>
              <a:spcAft>
                <a:spcPts val="0"/>
              </a:spcAft>
              <a:buSzPts val="2400"/>
              <a:buChar char="-"/>
              <a:defRPr/>
            </a:lvl8pPr>
            <a:lvl9pPr marL="5595440" lvl="8" indent="-518096" algn="l" rtl="0">
              <a:lnSpc>
                <a:spcPct val="100000"/>
              </a:lnSpc>
              <a:spcBef>
                <a:spcPts val="2040"/>
              </a:spcBef>
              <a:spcAft>
                <a:spcPts val="0"/>
              </a:spcAft>
              <a:buSzPts val="2400"/>
              <a:buChar char="-"/>
              <a:defRPr/>
            </a:lvl9pPr>
          </a:lstStyle>
          <a:p>
            <a:endParaRPr/>
          </a:p>
        </p:txBody>
      </p:sp>
      <p:sp>
        <p:nvSpPr>
          <p:cNvPr id="313" name="Google Shape;313;p66"/>
          <p:cNvSpPr>
            <a:spLocks noGrp="1"/>
          </p:cNvSpPr>
          <p:nvPr>
            <p:ph type="pic" idx="6"/>
          </p:nvPr>
        </p:nvSpPr>
        <p:spPr>
          <a:xfrm>
            <a:off x="3780999" y="2163121"/>
            <a:ext cx="1943403" cy="1943128"/>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9pPr>
          </a:lstStyle>
          <a:p>
            <a:endParaRPr/>
          </a:p>
        </p:txBody>
      </p:sp>
      <p:sp>
        <p:nvSpPr>
          <p:cNvPr id="314" name="Google Shape;314;p66"/>
          <p:cNvSpPr txBox="1">
            <a:spLocks noGrp="1"/>
          </p:cNvSpPr>
          <p:nvPr>
            <p:ph type="body" idx="7"/>
          </p:nvPr>
        </p:nvSpPr>
        <p:spPr>
          <a:xfrm>
            <a:off x="9566543" y="4306613"/>
            <a:ext cx="1943403" cy="455695"/>
          </a:xfrm>
          <a:prstGeom prst="rect">
            <a:avLst/>
          </a:prstGeom>
          <a:noFill/>
          <a:ln>
            <a:noFill/>
          </a:ln>
        </p:spPr>
        <p:txBody>
          <a:bodyPr spcFirstLastPara="1" wrap="square" lIns="7150" tIns="7150" rIns="7150" bIns="7150" anchor="t" anchorCtr="0">
            <a:noAutofit/>
          </a:bodyPr>
          <a:lstStyle>
            <a:lvl1pPr marL="621716" lvl="0" indent="-310857" algn="ctr" rtl="0">
              <a:lnSpc>
                <a:spcPct val="100000"/>
              </a:lnSpc>
              <a:spcBef>
                <a:spcPts val="0"/>
              </a:spcBef>
              <a:spcAft>
                <a:spcPts val="0"/>
              </a:spcAft>
              <a:buClr>
                <a:srgbClr val="FFFFFF"/>
              </a:buClr>
              <a:buSzPts val="2100"/>
              <a:buFont typeface="Helvetica Neue"/>
              <a:buNone/>
              <a:defRPr sz="2856" b="1">
                <a:solidFill>
                  <a:srgbClr val="FFFFFF"/>
                </a:solidFill>
              </a:defRPr>
            </a:lvl1pPr>
            <a:lvl2pPr marL="1243431" lvl="1" indent="-518096" algn="l" rtl="0">
              <a:lnSpc>
                <a:spcPct val="100000"/>
              </a:lnSpc>
              <a:spcBef>
                <a:spcPts val="2040"/>
              </a:spcBef>
              <a:spcAft>
                <a:spcPts val="0"/>
              </a:spcAft>
              <a:buSzPts val="2400"/>
              <a:buChar char="-"/>
              <a:defRPr/>
            </a:lvl2pPr>
            <a:lvl3pPr marL="1865146" lvl="2" indent="-518096" algn="l" rtl="0">
              <a:lnSpc>
                <a:spcPct val="100000"/>
              </a:lnSpc>
              <a:spcBef>
                <a:spcPts val="2040"/>
              </a:spcBef>
              <a:spcAft>
                <a:spcPts val="0"/>
              </a:spcAft>
              <a:buSzPts val="2400"/>
              <a:buChar char="-"/>
              <a:defRPr/>
            </a:lvl3pPr>
            <a:lvl4pPr marL="2486862" lvl="3" indent="-518096" algn="l" rtl="0">
              <a:lnSpc>
                <a:spcPct val="100000"/>
              </a:lnSpc>
              <a:spcBef>
                <a:spcPts val="2040"/>
              </a:spcBef>
              <a:spcAft>
                <a:spcPts val="0"/>
              </a:spcAft>
              <a:buSzPts val="2400"/>
              <a:buChar char="-"/>
              <a:defRPr/>
            </a:lvl4pPr>
            <a:lvl5pPr marL="3108578" lvl="4" indent="-518096" algn="l" rtl="0">
              <a:lnSpc>
                <a:spcPct val="100000"/>
              </a:lnSpc>
              <a:spcBef>
                <a:spcPts val="2040"/>
              </a:spcBef>
              <a:spcAft>
                <a:spcPts val="0"/>
              </a:spcAft>
              <a:buSzPts val="2400"/>
              <a:buChar char="-"/>
              <a:defRPr/>
            </a:lvl5pPr>
            <a:lvl6pPr marL="3730293" lvl="5" indent="-518096" algn="l" rtl="0">
              <a:lnSpc>
                <a:spcPct val="100000"/>
              </a:lnSpc>
              <a:spcBef>
                <a:spcPts val="2040"/>
              </a:spcBef>
              <a:spcAft>
                <a:spcPts val="0"/>
              </a:spcAft>
              <a:buSzPts val="2400"/>
              <a:buChar char="-"/>
              <a:defRPr/>
            </a:lvl6pPr>
            <a:lvl7pPr marL="4352008" lvl="6" indent="-518096" algn="l" rtl="0">
              <a:lnSpc>
                <a:spcPct val="100000"/>
              </a:lnSpc>
              <a:spcBef>
                <a:spcPts val="2040"/>
              </a:spcBef>
              <a:spcAft>
                <a:spcPts val="0"/>
              </a:spcAft>
              <a:buSzPts val="2400"/>
              <a:buChar char="-"/>
              <a:defRPr/>
            </a:lvl7pPr>
            <a:lvl8pPr marL="4973724" lvl="7" indent="-518096" algn="l" rtl="0">
              <a:lnSpc>
                <a:spcPct val="100000"/>
              </a:lnSpc>
              <a:spcBef>
                <a:spcPts val="2040"/>
              </a:spcBef>
              <a:spcAft>
                <a:spcPts val="0"/>
              </a:spcAft>
              <a:buSzPts val="2400"/>
              <a:buChar char="-"/>
              <a:defRPr/>
            </a:lvl8pPr>
            <a:lvl9pPr marL="5595440" lvl="8" indent="-518096" algn="l" rtl="0">
              <a:lnSpc>
                <a:spcPct val="100000"/>
              </a:lnSpc>
              <a:spcBef>
                <a:spcPts val="2040"/>
              </a:spcBef>
              <a:spcAft>
                <a:spcPts val="0"/>
              </a:spcAft>
              <a:buSzPts val="2400"/>
              <a:buChar char="-"/>
              <a:defRPr/>
            </a:lvl9pPr>
          </a:lstStyle>
          <a:p>
            <a:endParaRPr/>
          </a:p>
        </p:txBody>
      </p:sp>
      <p:sp>
        <p:nvSpPr>
          <p:cNvPr id="315" name="Google Shape;315;p66"/>
          <p:cNvSpPr>
            <a:spLocks noGrp="1"/>
          </p:cNvSpPr>
          <p:nvPr>
            <p:ph type="pic" idx="8"/>
          </p:nvPr>
        </p:nvSpPr>
        <p:spPr>
          <a:xfrm>
            <a:off x="9566543" y="2163121"/>
            <a:ext cx="1943403" cy="1943128"/>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40"/>
              </a:spcBef>
              <a:spcAft>
                <a:spcPts val="0"/>
              </a:spcAft>
              <a:buClr>
                <a:srgbClr val="2F363D"/>
              </a:buClr>
              <a:buSzPts val="2400"/>
              <a:buFont typeface="Helvetica Neue"/>
              <a:buChar char="-"/>
              <a:defRPr sz="3264" b="0" i="0" u="none" strike="noStrike" cap="none">
                <a:solidFill>
                  <a:srgbClr val="2F363D"/>
                </a:solidFill>
                <a:latin typeface="Helvetica Neue"/>
                <a:ea typeface="Helvetica Neue"/>
                <a:cs typeface="Helvetica Neue"/>
                <a:sym typeface="Helvetica Neue"/>
              </a:defRPr>
            </a:lvl9pPr>
          </a:lstStyle>
          <a:p>
            <a:endParaRPr/>
          </a:p>
        </p:txBody>
      </p:sp>
      <p:pic>
        <p:nvPicPr>
          <p:cNvPr id="316" name="Google Shape;316;p66" descr="footer-mark-github.pdf"/>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11788742" y="6540366"/>
            <a:ext cx="259093" cy="259056"/>
          </a:xfrm>
          <a:prstGeom prst="rect">
            <a:avLst/>
          </a:prstGeom>
          <a:noFill/>
          <a:ln>
            <a:noFill/>
          </a:ln>
        </p:spPr>
      </p:pic>
      <p:sp>
        <p:nvSpPr>
          <p:cNvPr id="317" name="Google Shape;317;p66"/>
          <p:cNvSpPr txBox="1">
            <a:spLocks noGrp="1"/>
          </p:cNvSpPr>
          <p:nvPr>
            <p:ph type="title"/>
          </p:nvPr>
        </p:nvSpPr>
        <p:spPr>
          <a:xfrm>
            <a:off x="906827" y="518113"/>
            <a:ext cx="10622822" cy="842036"/>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5168"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318" name="Google Shape;318;p66"/>
          <p:cNvSpPr txBox="1">
            <a:spLocks noGrp="1"/>
          </p:cNvSpPr>
          <p:nvPr>
            <p:ph type="sldNum" idx="12"/>
          </p:nvPr>
        </p:nvSpPr>
        <p:spPr>
          <a:xfrm>
            <a:off x="6099418" y="6670704"/>
            <a:ext cx="231348" cy="235395"/>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1224"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1224"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1224"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1224"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1224"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1224"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1224"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1224"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1224" b="0" i="0" u="none" strike="noStrike" cap="none">
                <a:solidFill>
                  <a:srgbClr val="24292F"/>
                </a:solidFill>
                <a:latin typeface="Helvetica Neue"/>
                <a:ea typeface="Helvetica Neue"/>
                <a:cs typeface="Helvetica Neue"/>
                <a:sym typeface="Helvetica Neue"/>
              </a:defRPr>
            </a:lvl9pPr>
          </a:lstStyle>
          <a:p>
            <a:fld id="{00000000-1234-1234-1234-123412341234}" type="slidenum">
              <a:rPr lang="en" smtClean="0"/>
              <a:pPr/>
              <a:t>‹#›</a:t>
            </a:fld>
            <a:endParaRPr lang="en" sz="1632">
              <a:solidFill>
                <a:srgbClr val="000000"/>
              </a:solidFill>
              <a:latin typeface="Arial"/>
              <a:ea typeface="Arial"/>
              <a:cs typeface="Arial"/>
              <a:sym typeface="Arial"/>
            </a:endParaRPr>
          </a:p>
        </p:txBody>
      </p:sp>
    </p:spTree>
    <p:extLst>
      <p:ext uri="{BB962C8B-B14F-4D97-AF65-F5344CB8AC3E}">
        <p14:creationId xmlns:p14="http://schemas.microsoft.com/office/powerpoint/2010/main" val="167506693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319"/>
        <p:cNvGrpSpPr/>
        <p:nvPr/>
      </p:nvGrpSpPr>
      <p:grpSpPr>
        <a:xfrm>
          <a:off x="0" y="0"/>
          <a:ext cx="0" cy="0"/>
          <a:chOff x="0" y="0"/>
          <a:chExt cx="0" cy="0"/>
        </a:xfrm>
      </p:grpSpPr>
      <p:sp>
        <p:nvSpPr>
          <p:cNvPr id="320" name="Google Shape;320;p67"/>
          <p:cNvSpPr txBox="1">
            <a:spLocks noGrp="1"/>
          </p:cNvSpPr>
          <p:nvPr>
            <p:ph type="title"/>
          </p:nvPr>
        </p:nvSpPr>
        <p:spPr>
          <a:xfrm>
            <a:off x="518187" y="310868"/>
            <a:ext cx="11400102" cy="842036"/>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5168"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pic>
        <p:nvPicPr>
          <p:cNvPr id="321" name="Google Shape;321;p67" descr="footer-mark-github.pdf"/>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11788742" y="6540366"/>
            <a:ext cx="259093" cy="259056"/>
          </a:xfrm>
          <a:prstGeom prst="rect">
            <a:avLst/>
          </a:prstGeom>
          <a:noFill/>
          <a:ln>
            <a:noFill/>
          </a:ln>
        </p:spPr>
      </p:pic>
      <p:sp>
        <p:nvSpPr>
          <p:cNvPr id="322" name="Google Shape;322;p67"/>
          <p:cNvSpPr txBox="1">
            <a:spLocks noGrp="1"/>
          </p:cNvSpPr>
          <p:nvPr>
            <p:ph type="sldNum" idx="12"/>
          </p:nvPr>
        </p:nvSpPr>
        <p:spPr>
          <a:xfrm>
            <a:off x="6099418" y="6670704"/>
            <a:ext cx="231348" cy="234987"/>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1224">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904">
              <a:solidFill>
                <a:srgbClr val="000000"/>
              </a:solidFill>
              <a:latin typeface="Arial"/>
              <a:ea typeface="Arial"/>
              <a:cs typeface="Arial"/>
              <a:sym typeface="Arial"/>
            </a:endParaRPr>
          </a:p>
        </p:txBody>
      </p:sp>
    </p:spTree>
    <p:extLst>
      <p:ext uri="{BB962C8B-B14F-4D97-AF65-F5344CB8AC3E}">
        <p14:creationId xmlns:p14="http://schemas.microsoft.com/office/powerpoint/2010/main" val="353396187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9.xml"/><Relationship Id="rId21" Type="http://schemas.openxmlformats.org/officeDocument/2006/relationships/slideLayout" Target="../slideLayouts/slideLayout54.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63" Type="http://schemas.openxmlformats.org/officeDocument/2006/relationships/slideLayout" Target="../slideLayouts/slideLayout96.xml"/><Relationship Id="rId68" Type="http://schemas.openxmlformats.org/officeDocument/2006/relationships/slideLayout" Target="../slideLayouts/slideLayout101.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3" Type="http://schemas.openxmlformats.org/officeDocument/2006/relationships/slideLayout" Target="../slideLayouts/slideLayout86.xml"/><Relationship Id="rId58" Type="http://schemas.openxmlformats.org/officeDocument/2006/relationships/slideLayout" Target="../slideLayouts/slideLayout91.xml"/><Relationship Id="rId66" Type="http://schemas.openxmlformats.org/officeDocument/2006/relationships/slideLayout" Target="../slideLayouts/slideLayout99.xml"/><Relationship Id="rId74" Type="http://schemas.openxmlformats.org/officeDocument/2006/relationships/theme" Target="../theme/theme2.xml"/><Relationship Id="rId5" Type="http://schemas.openxmlformats.org/officeDocument/2006/relationships/slideLayout" Target="../slideLayouts/slideLayout38.xml"/><Relationship Id="rId61" Type="http://schemas.openxmlformats.org/officeDocument/2006/relationships/slideLayout" Target="../slideLayouts/slideLayout94.xml"/><Relationship Id="rId19" Type="http://schemas.openxmlformats.org/officeDocument/2006/relationships/slideLayout" Target="../slideLayouts/slideLayout5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56" Type="http://schemas.openxmlformats.org/officeDocument/2006/relationships/slideLayout" Target="../slideLayouts/slideLayout89.xml"/><Relationship Id="rId64" Type="http://schemas.openxmlformats.org/officeDocument/2006/relationships/slideLayout" Target="../slideLayouts/slideLayout97.xml"/><Relationship Id="rId69" Type="http://schemas.openxmlformats.org/officeDocument/2006/relationships/slideLayout" Target="../slideLayouts/slideLayout102.xml"/><Relationship Id="rId8" Type="http://schemas.openxmlformats.org/officeDocument/2006/relationships/slideLayout" Target="../slideLayouts/slideLayout41.xml"/><Relationship Id="rId51" Type="http://schemas.openxmlformats.org/officeDocument/2006/relationships/slideLayout" Target="../slideLayouts/slideLayout84.xml"/><Relationship Id="rId72" Type="http://schemas.openxmlformats.org/officeDocument/2006/relationships/slideLayout" Target="../slideLayouts/slideLayout105.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59" Type="http://schemas.openxmlformats.org/officeDocument/2006/relationships/slideLayout" Target="../slideLayouts/slideLayout92.xml"/><Relationship Id="rId67" Type="http://schemas.openxmlformats.org/officeDocument/2006/relationships/slideLayout" Target="../slideLayouts/slideLayout100.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54" Type="http://schemas.openxmlformats.org/officeDocument/2006/relationships/slideLayout" Target="../slideLayouts/slideLayout87.xml"/><Relationship Id="rId62" Type="http://schemas.openxmlformats.org/officeDocument/2006/relationships/slideLayout" Target="../slideLayouts/slideLayout95.xml"/><Relationship Id="rId70" Type="http://schemas.openxmlformats.org/officeDocument/2006/relationships/slideLayout" Target="../slideLayouts/slideLayout10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 Id="rId57" Type="http://schemas.openxmlformats.org/officeDocument/2006/relationships/slideLayout" Target="../slideLayouts/slideLayout90.xml"/><Relationship Id="rId10" Type="http://schemas.openxmlformats.org/officeDocument/2006/relationships/slideLayout" Target="../slideLayouts/slideLayout43.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slideLayout" Target="../slideLayouts/slideLayout85.xml"/><Relationship Id="rId60" Type="http://schemas.openxmlformats.org/officeDocument/2006/relationships/slideLayout" Target="../slideLayouts/slideLayout93.xml"/><Relationship Id="rId65" Type="http://schemas.openxmlformats.org/officeDocument/2006/relationships/slideLayout" Target="../slideLayouts/slideLayout98.xml"/><Relationship Id="rId73" Type="http://schemas.openxmlformats.org/officeDocument/2006/relationships/slideLayout" Target="../slideLayouts/slideLayout10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9" Type="http://schemas.openxmlformats.org/officeDocument/2006/relationships/slideLayout" Target="../slideLayouts/slideLayout72.xml"/><Relationship Id="rId34" Type="http://schemas.openxmlformats.org/officeDocument/2006/relationships/slideLayout" Target="../slideLayouts/slideLayout67.xml"/><Relationship Id="rId50" Type="http://schemas.openxmlformats.org/officeDocument/2006/relationships/slideLayout" Target="../slideLayouts/slideLayout83.xml"/><Relationship Id="rId55" Type="http://schemas.openxmlformats.org/officeDocument/2006/relationships/slideLayout" Target="../slideLayouts/slideLayout88.xml"/><Relationship Id="rId7" Type="http://schemas.openxmlformats.org/officeDocument/2006/relationships/slideLayout" Target="../slideLayouts/slideLayout40.xml"/><Relationship Id="rId71" Type="http://schemas.openxmlformats.org/officeDocument/2006/relationships/slideLayout" Target="../slideLayouts/slideLayout10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image" Target="../media/image42.emf"/><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theme" Target="../theme/theme3.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theme" Target="../theme/theme4.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35" cstate="screen">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8" r:id="rId1"/>
    <p:sldLayoutId id="2147484553" r:id="rId2"/>
    <p:sldLayoutId id="2147484552" r:id="rId3"/>
    <p:sldLayoutId id="2147484556" r:id="rId4"/>
    <p:sldLayoutId id="2147484557" r:id="rId5"/>
    <p:sldLayoutId id="2147484558" r:id="rId6"/>
    <p:sldLayoutId id="2147484559" r:id="rId7"/>
    <p:sldLayoutId id="2147484560" r:id="rId8"/>
    <p:sldLayoutId id="2147484561" r:id="rId9"/>
    <p:sldLayoutId id="2147484562" r:id="rId10"/>
    <p:sldLayoutId id="2147484579" r:id="rId11"/>
    <p:sldLayoutId id="2147484563" r:id="rId12"/>
    <p:sldLayoutId id="2147484618"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 id="2147484603" r:id="rId23"/>
    <p:sldLayoutId id="2147484607" r:id="rId24"/>
    <p:sldLayoutId id="2147484609" r:id="rId25"/>
    <p:sldLayoutId id="2147484583" r:id="rId26"/>
    <p:sldLayoutId id="2147484584" r:id="rId27"/>
    <p:sldLayoutId id="2147484611" r:id="rId28"/>
    <p:sldLayoutId id="2147484612" r:id="rId29"/>
    <p:sldLayoutId id="2147484613" r:id="rId30"/>
    <p:sldLayoutId id="2147484619" r:id="rId31"/>
    <p:sldLayoutId id="2147484621" r:id="rId32"/>
    <p:sldLayoutId id="2147484622" r:id="rId33"/>
  </p:sldLayoutIdLst>
  <p:transition>
    <p:fade/>
  </p:transition>
  <p:hf sldNum="0" hd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03189" y="932603"/>
            <a:ext cx="10830097" cy="4799684"/>
          </a:xfrm>
          <a:prstGeom prst="rect">
            <a:avLst/>
          </a:prstGeom>
          <a:noFill/>
          <a:ln>
            <a:noFill/>
          </a:ln>
        </p:spPr>
        <p:txBody>
          <a:bodyPr spcFirstLastPara="1" wrap="square" lIns="19050" tIns="19050" rIns="19050" bIns="19050" anchor="ctr" anchorCtr="0">
            <a:noAutofit/>
          </a:bodyPr>
          <a:lstStyle>
            <a:lvl1pPr marL="457200" marR="0" lvl="0" indent="-381000" algn="l" rtl="0">
              <a:lnSpc>
                <a:spcPct val="100000"/>
              </a:lnSpc>
              <a:spcBef>
                <a:spcPts val="150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914400" marR="0" lvl="1"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2286000" marR="0" lvl="4"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2743200" marR="0" lvl="5"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3200400" marR="0" lvl="6"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3657600" marR="0" lvl="7"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4114800" marR="0" lvl="8"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906827" y="1172232"/>
            <a:ext cx="10622822" cy="2370265"/>
          </a:xfrm>
          <a:prstGeom prst="rect">
            <a:avLst/>
          </a:prstGeom>
          <a:noFill/>
          <a:ln>
            <a:noFill/>
          </a:ln>
        </p:spPr>
        <p:txBody>
          <a:bodyPr spcFirstLastPara="1" wrap="square" lIns="19050" tIns="19050" rIns="19050" bIns="19050" anchor="b" anchorCtr="0">
            <a:noAutofit/>
          </a:bodyPr>
          <a:lstStyle>
            <a:lvl1pPr marR="0" lvl="0"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231462521"/>
      </p:ext>
    </p:extLst>
  </p:cSld>
  <p:clrMap bg1="lt1" tx1="dk1" bg2="dk2" tx2="lt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48" r:id="rId25"/>
    <p:sldLayoutId id="2147484649" r:id="rId26"/>
    <p:sldLayoutId id="2147484650" r:id="rId27"/>
    <p:sldLayoutId id="2147484651" r:id="rId28"/>
    <p:sldLayoutId id="2147484652" r:id="rId29"/>
    <p:sldLayoutId id="2147484653" r:id="rId30"/>
    <p:sldLayoutId id="2147484654" r:id="rId31"/>
    <p:sldLayoutId id="2147484655" r:id="rId32"/>
    <p:sldLayoutId id="2147484656" r:id="rId33"/>
    <p:sldLayoutId id="2147484657" r:id="rId34"/>
    <p:sldLayoutId id="2147484658" r:id="rId35"/>
    <p:sldLayoutId id="2147484659" r:id="rId36"/>
    <p:sldLayoutId id="2147484660" r:id="rId37"/>
    <p:sldLayoutId id="2147484661" r:id="rId38"/>
    <p:sldLayoutId id="2147484662" r:id="rId39"/>
    <p:sldLayoutId id="2147484663" r:id="rId40"/>
    <p:sldLayoutId id="2147484664" r:id="rId41"/>
    <p:sldLayoutId id="2147484665" r:id="rId42"/>
    <p:sldLayoutId id="2147484666" r:id="rId43"/>
    <p:sldLayoutId id="2147484667" r:id="rId44"/>
    <p:sldLayoutId id="2147484668" r:id="rId45"/>
    <p:sldLayoutId id="2147484669" r:id="rId46"/>
    <p:sldLayoutId id="2147484670" r:id="rId47"/>
    <p:sldLayoutId id="2147484671" r:id="rId48"/>
    <p:sldLayoutId id="2147484672" r:id="rId49"/>
    <p:sldLayoutId id="2147484673" r:id="rId50"/>
    <p:sldLayoutId id="2147484674" r:id="rId51"/>
    <p:sldLayoutId id="2147484675" r:id="rId52"/>
    <p:sldLayoutId id="2147484676" r:id="rId53"/>
    <p:sldLayoutId id="2147484677" r:id="rId54"/>
    <p:sldLayoutId id="2147484678" r:id="rId55"/>
    <p:sldLayoutId id="2147484679" r:id="rId56"/>
    <p:sldLayoutId id="2147484680" r:id="rId57"/>
    <p:sldLayoutId id="2147484681" r:id="rId58"/>
    <p:sldLayoutId id="2147484682" r:id="rId59"/>
    <p:sldLayoutId id="2147484683" r:id="rId60"/>
    <p:sldLayoutId id="2147484684" r:id="rId61"/>
    <p:sldLayoutId id="2147484685" r:id="rId62"/>
    <p:sldLayoutId id="2147484686" r:id="rId63"/>
    <p:sldLayoutId id="2147484687" r:id="rId64"/>
    <p:sldLayoutId id="2147484688" r:id="rId65"/>
    <p:sldLayoutId id="2147484689" r:id="rId66"/>
    <p:sldLayoutId id="2147484690" r:id="rId67"/>
    <p:sldLayoutId id="2147484691" r:id="rId68"/>
    <p:sldLayoutId id="2147484692" r:id="rId69"/>
    <p:sldLayoutId id="2147484693" r:id="rId70"/>
    <p:sldLayoutId id="2147484694" r:id="rId71"/>
    <p:sldLayoutId id="2147484695" r:id="rId72"/>
    <p:sldLayoutId id="2147484696" r:id="rId7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60"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6" y="1464083"/>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0125036"/>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Lst>
  <p:transition>
    <p:fade/>
  </p:transition>
  <p:hf sldNum="0" hdr="0" ftr="0" dt="0"/>
  <p:txStyles>
    <p:titleStyle>
      <a:lvl1pPr algn="l" defTabSz="951018" rtl="0" eaLnBrk="1" latinLnBrk="0" hangingPunct="1">
        <a:lnSpc>
          <a:spcPct val="100000"/>
        </a:lnSpc>
        <a:spcBef>
          <a:spcPct val="0"/>
        </a:spcBef>
        <a:buNone/>
        <a:defRPr lang="en-US" sz="3671"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079" marR="0" indent="-233079"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59" marR="0" indent="-233079"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9" kern="1200" spc="0" baseline="0">
          <a:gradFill>
            <a:gsLst>
              <a:gs pos="1250">
                <a:schemeClr val="tx1"/>
              </a:gs>
              <a:gs pos="100000">
                <a:schemeClr val="tx1"/>
              </a:gs>
            </a:gsLst>
            <a:lin ang="5400000" scaled="0"/>
          </a:gradFill>
          <a:latin typeface="+mn-lt"/>
          <a:ea typeface="+mn-ea"/>
          <a:cs typeface="+mn-cs"/>
        </a:defRPr>
      </a:lvl2pPr>
      <a:lvl3pPr marL="670103" marR="0" indent="-203944"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480" marR="0" indent="-184521"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001" marR="0" indent="-171573"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29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90810"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56631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404182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51018" rtl="0" eaLnBrk="1" latinLnBrk="0" hangingPunct="1">
        <a:defRPr sz="1835" kern="1200">
          <a:solidFill>
            <a:schemeClr val="tx1"/>
          </a:solidFill>
          <a:latin typeface="+mn-lt"/>
          <a:ea typeface="+mn-ea"/>
          <a:cs typeface="+mn-cs"/>
        </a:defRPr>
      </a:lvl1pPr>
      <a:lvl2pPr marL="475509" algn="l" defTabSz="951018" rtl="0" eaLnBrk="1" latinLnBrk="0" hangingPunct="1">
        <a:defRPr sz="1835" kern="1200">
          <a:solidFill>
            <a:schemeClr val="tx1"/>
          </a:solidFill>
          <a:latin typeface="+mn-lt"/>
          <a:ea typeface="+mn-ea"/>
          <a:cs typeface="+mn-cs"/>
        </a:defRPr>
      </a:lvl2pPr>
      <a:lvl3pPr marL="951018" algn="l" defTabSz="951018" rtl="0" eaLnBrk="1" latinLnBrk="0" hangingPunct="1">
        <a:defRPr sz="1835" kern="1200">
          <a:solidFill>
            <a:schemeClr val="tx1"/>
          </a:solidFill>
          <a:latin typeface="+mn-lt"/>
          <a:ea typeface="+mn-ea"/>
          <a:cs typeface="+mn-cs"/>
        </a:defRPr>
      </a:lvl3pPr>
      <a:lvl4pPr marL="1426527" algn="l" defTabSz="951018" rtl="0" eaLnBrk="1" latinLnBrk="0" hangingPunct="1">
        <a:defRPr sz="1835" kern="1200">
          <a:solidFill>
            <a:schemeClr val="tx1"/>
          </a:solidFill>
          <a:latin typeface="+mn-lt"/>
          <a:ea typeface="+mn-ea"/>
          <a:cs typeface="+mn-cs"/>
        </a:defRPr>
      </a:lvl4pPr>
      <a:lvl5pPr marL="1902036" algn="l" defTabSz="951018" rtl="0" eaLnBrk="1" latinLnBrk="0" hangingPunct="1">
        <a:defRPr sz="1835" kern="1200">
          <a:solidFill>
            <a:schemeClr val="tx1"/>
          </a:solidFill>
          <a:latin typeface="+mn-lt"/>
          <a:ea typeface="+mn-ea"/>
          <a:cs typeface="+mn-cs"/>
        </a:defRPr>
      </a:lvl5pPr>
      <a:lvl6pPr marL="2377546" algn="l" defTabSz="951018" rtl="0" eaLnBrk="1" latinLnBrk="0" hangingPunct="1">
        <a:defRPr sz="1835" kern="1200">
          <a:solidFill>
            <a:schemeClr val="tx1"/>
          </a:solidFill>
          <a:latin typeface="+mn-lt"/>
          <a:ea typeface="+mn-ea"/>
          <a:cs typeface="+mn-cs"/>
        </a:defRPr>
      </a:lvl6pPr>
      <a:lvl7pPr marL="2853055" algn="l" defTabSz="951018" rtl="0" eaLnBrk="1" latinLnBrk="0" hangingPunct="1">
        <a:defRPr sz="1835" kern="1200">
          <a:solidFill>
            <a:schemeClr val="tx1"/>
          </a:solidFill>
          <a:latin typeface="+mn-lt"/>
          <a:ea typeface="+mn-ea"/>
          <a:cs typeface="+mn-cs"/>
        </a:defRPr>
      </a:lvl7pPr>
      <a:lvl8pPr marL="3328564" algn="l" defTabSz="951018" rtl="0" eaLnBrk="1" latinLnBrk="0" hangingPunct="1">
        <a:defRPr sz="1835" kern="1200">
          <a:solidFill>
            <a:schemeClr val="tx1"/>
          </a:solidFill>
          <a:latin typeface="+mn-lt"/>
          <a:ea typeface="+mn-ea"/>
          <a:cs typeface="+mn-cs"/>
        </a:defRPr>
      </a:lvl8pPr>
      <a:lvl9pPr marL="3804074" algn="l" defTabSz="951018"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CF638-7719-4688-BAEF-A251DAD81566}"/>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5115361-BC19-4972-80DD-01D1D3712DAA}"/>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582C9D2-B8E7-4604-96B2-39B641F2BDA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DE36376-A02E-4FEF-B1D8-B5142E3442D0}" type="datetimeFigureOut">
              <a:rPr lang="en-AU" smtClean="0"/>
              <a:t>29/10/2021</a:t>
            </a:fld>
            <a:endParaRPr lang="en-AU"/>
          </a:p>
        </p:txBody>
      </p:sp>
      <p:sp>
        <p:nvSpPr>
          <p:cNvPr id="5" name="Footer Placeholder 4">
            <a:extLst>
              <a:ext uri="{FF2B5EF4-FFF2-40B4-BE49-F238E27FC236}">
                <a16:creationId xmlns:a16="http://schemas.microsoft.com/office/drawing/2014/main" id="{D5C20BAE-C9A0-466B-B94D-6D3343072F03}"/>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EAEC6695-9868-4830-AD80-1F30875E9B1F}"/>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4EE4958-DE27-4EEF-9F8F-6F0267521BEC}" type="slidenum">
              <a:rPr lang="en-AU" smtClean="0"/>
              <a:t>‹#›</a:t>
            </a:fld>
            <a:endParaRPr lang="en-AU"/>
          </a:p>
        </p:txBody>
      </p:sp>
    </p:spTree>
    <p:extLst>
      <p:ext uri="{BB962C8B-B14F-4D97-AF65-F5344CB8AC3E}">
        <p14:creationId xmlns:p14="http://schemas.microsoft.com/office/powerpoint/2010/main" val="22058662"/>
      </p:ext>
    </p:extLst>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 id="2147484732" r:id="rId11"/>
    <p:sldLayoutId id="214748473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hyperlink" Target="https://docs.github.com/en/packages"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hyperlink" Target="https://github.com/mobile/" TargetMode="Externa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hyperlink" Target="https://docs.github.com/en/discussions" TargetMode="External"/><Relationship Id="rId2" Type="http://schemas.openxmlformats.org/officeDocument/2006/relationships/notesSlide" Target="../notesSlides/notesSlide12.xml"/><Relationship Id="rId1" Type="http://schemas.openxmlformats.org/officeDocument/2006/relationships/slideLayout" Target="../slideLayouts/slideLayout32.xml"/><Relationship Id="rId5" Type="http://schemas.openxmlformats.org/officeDocument/2006/relationships/image" Target="../media/image58.png"/><Relationship Id="rId4" Type="http://schemas.openxmlformats.org/officeDocument/2006/relationships/hyperlink" Target="https://github.com/github/feedback/discussion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13.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24.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emf"/><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emf"/><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emf"/></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57.xml"/><Relationship Id="rId5" Type="http://schemas.openxmlformats.org/officeDocument/2006/relationships/hyperlink" Target="https://github.blog/2021-09-30-enterprise-managed-users-generally-available-github-enterprise-cloud/" TargetMode="External"/><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57.xml"/><Relationship Id="rId6" Type="http://schemas.openxmlformats.org/officeDocument/2006/relationships/image" Target="../media/image85.png"/><Relationship Id="rId5" Type="http://schemas.openxmlformats.org/officeDocument/2006/relationships/hyperlink" Target="https://devblogs.microsoft.com/devops/delivery-plans-2-0-is-now-ga/" TargetMode="External"/><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hyperlink" Target="https://docs.microsoft.com/en-us/azure/devops/pipelines/process/environments?view=azure-devops" TargetMode="External"/><Relationship Id="rId2" Type="http://schemas.openxmlformats.org/officeDocument/2006/relationships/notesSlide" Target="../notesSlides/notesSlide17.xml"/><Relationship Id="rId1" Type="http://schemas.openxmlformats.org/officeDocument/2006/relationships/slideLayout" Target="../slideLayouts/slideLayout5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devops/pipelines/security/templates?view=azure-devops" TargetMode="External"/><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89.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57.xml"/><Relationship Id="rId5" Type="http://schemas.openxmlformats.org/officeDocument/2006/relationships/image" Target="../media/image90.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msbuild/AzureDevOps"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hyperlink" Target="https://aka.ms/AzureDevOpsDemo" TargetMode="External"/><Relationship Id="rId4" Type="http://schemas.openxmlformats.org/officeDocument/2006/relationships/hyperlink" Target="https://aka.ms/msbuild/DevOpsAtMicrosof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en-us/azure/azure-portal/supportability/how-to-create-azure-support-request" TargetMode="External"/><Relationship Id="rId13" Type="http://schemas.openxmlformats.org/officeDocument/2006/relationships/hyperlink" Target="https://docs.microsoft.com/en-us/learn/paths/build-finance-operations/" TargetMode="External"/><Relationship Id="rId18" Type="http://schemas.openxmlformats.org/officeDocument/2006/relationships/hyperlink" Target="https://docs.microsoft.com/en-us/learn/" TargetMode="External"/><Relationship Id="rId3" Type="http://schemas.openxmlformats.org/officeDocument/2006/relationships/hyperlink" Target="https://docs.microsoft.com/en-us/learn/certifications/azure-fundamentals/?tab=tab-learning-paths" TargetMode="External"/><Relationship Id="rId21" Type="http://schemas.openxmlformats.org/officeDocument/2006/relationships/hyperlink" Target="https://docs.microsoft.com/en-us/learn/paths/security-ops-sentinel/" TargetMode="External"/><Relationship Id="rId7" Type="http://schemas.openxmlformats.org/officeDocument/2006/relationships/hyperlink" Target="https://docs.microsoft.com/en-us/learn/paths/azure-well-architected-framework/" TargetMode="External"/><Relationship Id="rId12" Type="http://schemas.openxmlformats.org/officeDocument/2006/relationships/hyperlink" Target="https://docs.microsoft.com/en-us/learn/paths/m365-msteams-associate/" TargetMode="External"/><Relationship Id="rId17" Type="http://schemas.openxmlformats.org/officeDocument/2006/relationships/hyperlink" Target="https://www.microsoft.com/en-au/business/learn/partnerskilling/" TargetMode="External"/><Relationship Id="rId2" Type="http://schemas.openxmlformats.org/officeDocument/2006/relationships/notesSlide" Target="../notesSlides/notesSlide25.xml"/><Relationship Id="rId16" Type="http://schemas.openxmlformats.org/officeDocument/2006/relationships/hyperlink" Target="https://www.microsoft.com/en-au/business/learn/cloud-training-events/" TargetMode="External"/><Relationship Id="rId20" Type="http://schemas.openxmlformats.org/officeDocument/2006/relationships/hyperlink" Target="https://support.microsoft.com/en-us/help/4521806/marketplace-preparation" TargetMode="External"/><Relationship Id="rId1" Type="http://schemas.openxmlformats.org/officeDocument/2006/relationships/slideLayout" Target="../slideLayouts/slideLayout113.xml"/><Relationship Id="rId6" Type="http://schemas.openxmlformats.org/officeDocument/2006/relationships/hyperlink" Target="https://docs.microsoft.com/en-us/learn/certifications/devops-engineer/" TargetMode="External"/><Relationship Id="rId11" Type="http://schemas.openxmlformats.org/officeDocument/2006/relationships/hyperlink" Target="https://docs.microsoft.com/en-us/learn/paths/sell-through-commercial-marketplace/" TargetMode="External"/><Relationship Id="rId24" Type="http://schemas.openxmlformats.org/officeDocument/2006/relationships/hyperlink" Target="https://docs.microsoft.com/en-us/learn/paths/development-get-started-business-central/" TargetMode="External"/><Relationship Id="rId5" Type="http://schemas.openxmlformats.org/officeDocument/2006/relationships/hyperlink" Target="https://docs.microsoft.com/en-us/learn/certifications/azure-developer/" TargetMode="External"/><Relationship Id="rId15" Type="http://schemas.openxmlformats.org/officeDocument/2006/relationships/hyperlink" Target="https://docs.microsoft.com/en-us/learn/paths/create-cloud-native-apps-with-azure-open-source/" TargetMode="External"/><Relationship Id="rId23" Type="http://schemas.openxmlformats.org/officeDocument/2006/relationships/hyperlink" Target="https://docs.microsoft.com/en-us/learn/paths/work-power-platform-teams/" TargetMode="External"/><Relationship Id="rId10" Type="http://schemas.openxmlformats.org/officeDocument/2006/relationships/hyperlink" Target="https://docs.microsoft.com/en-us/learn/paths/manage-security-operations/" TargetMode="External"/><Relationship Id="rId19" Type="http://schemas.openxmlformats.org/officeDocument/2006/relationships/hyperlink" Target="https://docs.microsoft.com/en-us/learn/paths/m365-msgraph-toolkit/" TargetMode="External"/><Relationship Id="rId4" Type="http://schemas.openxmlformats.org/officeDocument/2006/relationships/hyperlink" Target="https://docs.microsoft.com/en-us/learn/certifications/azure-administrator/" TargetMode="External"/><Relationship Id="rId9" Type="http://schemas.openxmlformats.org/officeDocument/2006/relationships/hyperlink" Target="https://docs.microsoft.com/en-us/learn/paths/monitor-usage-performance-availability-resources-azure-monitor/" TargetMode="External"/><Relationship Id="rId14" Type="http://schemas.openxmlformats.org/officeDocument/2006/relationships/hyperlink" Target="https://docs.microsoft.com/en-us/learn/modules/azure-well-architected-introduction/" TargetMode="External"/><Relationship Id="rId22" Type="http://schemas.openxmlformats.org/officeDocument/2006/relationships/hyperlink" Target="https://docs.microsoft.com/en-us/learn/paths/m365-identity-associat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41.xml"/><Relationship Id="rId5" Type="http://schemas.openxmlformats.org/officeDocument/2006/relationships/image" Target="../media/image96.png"/><Relationship Id="rId4" Type="http://schemas.openxmlformats.org/officeDocument/2006/relationships/hyperlink" Target="https://partner.microsoft.com/en-au/membership/devops-competenc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141.xml"/><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141.xml"/><Relationship Id="rId6" Type="http://schemas.openxmlformats.org/officeDocument/2006/relationships/hyperlink" Target="https://www.microsoft.com/en-au/business/learn/partnerskilling/" TargetMode="External"/><Relationship Id="rId5" Type="http://schemas.openxmlformats.org/officeDocument/2006/relationships/hyperlink" Target="https://docs.microsoft.com/en-us/learn/certifications/devops-engineer/" TargetMode="External"/><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hyperlink" Target="https://github.com/features/codespaces" TargetMode="External"/><Relationship Id="rId5" Type="http://schemas.openxmlformats.org/officeDocument/2006/relationships/image" Target="../media/image48.tiff"/><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s://github.blog/2020-12-08-new-from-universe-2020-dark-mode-github-sponsors-for-companies-and-more/#%f0%9f%9b%a0-continuous-delivery-support" TargetMode="External"/><Relationship Id="rId5" Type="http://schemas.openxmlformats.org/officeDocument/2006/relationships/hyperlink" Target="https://github.com/features/actions" TargetMode="Externa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github.com/marketplace?type=actions&amp;query=Azure" TargetMode="External"/><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hyperlink" Target="https://azure.github.io/actions"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90A0DFE-A3FD-4523-9576-6CC6133AA662}"/>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3137265" y="-11115510"/>
            <a:ext cx="17322781" cy="23088385"/>
          </a:xfrm>
          <a:prstGeom prst="rect">
            <a:avLst/>
          </a:prstGeom>
        </p:spPr>
      </p:pic>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br>
              <a:rPr lang="en-GB" dirty="0">
                <a:solidFill>
                  <a:schemeClr val="bg1"/>
                </a:solidFill>
              </a:rPr>
            </a:br>
            <a:r>
              <a:rPr lang="en-GB" sz="3200" b="1" dirty="0">
                <a:solidFill>
                  <a:schemeClr val="bg1"/>
                </a:solidFill>
              </a:rPr>
              <a:t>How are Microsoft and DevOps helping teams deliver quality results given the way the pandemic has changed how we work?</a:t>
            </a:r>
            <a:br>
              <a:rPr lang="en-US" b="1" dirty="0">
                <a:solidFill>
                  <a:schemeClr val="bg1"/>
                </a:solidFill>
              </a:rPr>
            </a:br>
            <a:endParaRPr lang="en-US" b="1" dirty="0">
              <a:solidFill>
                <a:schemeClr val="bg1"/>
              </a:solidFill>
            </a:endParaRPr>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solidFill>
                  <a:schemeClr val="bg1"/>
                </a:solidFill>
              </a:rPr>
              <a:t>Simon Lamb</a:t>
            </a:r>
          </a:p>
          <a:p>
            <a:r>
              <a:rPr lang="en-US" dirty="0">
                <a:solidFill>
                  <a:schemeClr val="bg1"/>
                </a:solidFill>
              </a:rPr>
              <a:t>Cloud Solution Architect</a:t>
            </a:r>
          </a:p>
          <a:p>
            <a:r>
              <a:rPr lang="en-US" dirty="0">
                <a:solidFill>
                  <a:schemeClr val="bg1"/>
                </a:solidFill>
              </a:rPr>
              <a:t>@slamb2k</a:t>
            </a:r>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12" name="Google Shape;2548;p379">
            <a:extLst>
              <a:ext uri="{FF2B5EF4-FFF2-40B4-BE49-F238E27FC236}">
                <a16:creationId xmlns:a16="http://schemas.microsoft.com/office/drawing/2014/main" id="{10255BF3-6993-0E45-891E-41C84C1319A4}"/>
              </a:ext>
            </a:extLst>
          </p:cNvPr>
          <p:cNvSpPr/>
          <p:nvPr/>
        </p:nvSpPr>
        <p:spPr>
          <a:xfrm>
            <a:off x="5270613" y="1408"/>
            <a:ext cx="7162341" cy="6991901"/>
          </a:xfrm>
          <a:prstGeom prst="rect">
            <a:avLst/>
          </a:prstGeom>
          <a:solidFill>
            <a:srgbClr val="0078D3"/>
          </a:solidFill>
          <a:ln>
            <a:noFill/>
          </a:ln>
        </p:spPr>
        <p:txBody>
          <a:bodyPr spcFirstLastPara="1" wrap="square" lIns="186447" tIns="149157" rIns="186447" bIns="149157" anchor="t" anchorCtr="0">
            <a:noAutofit/>
          </a:bodyPr>
          <a:lstStyle/>
          <a:p>
            <a:pPr defTabSz="932384">
              <a:buSzPts val="1500"/>
              <a:defRPr/>
            </a:pPr>
            <a:endParaRPr sz="2040">
              <a:solidFill>
                <a:srgbClr val="FFFFFF"/>
              </a:solidFill>
              <a:latin typeface="Quattrocento Sans"/>
              <a:ea typeface="Quattrocento Sans"/>
              <a:cs typeface="Quattrocento Sans"/>
              <a:sym typeface="Quattrocento Sans"/>
            </a:endParaRPr>
          </a:p>
        </p:txBody>
      </p:sp>
      <p:sp>
        <p:nvSpPr>
          <p:cNvPr id="14" name="TextBox 13">
            <a:extLst>
              <a:ext uri="{FF2B5EF4-FFF2-40B4-BE49-F238E27FC236}">
                <a16:creationId xmlns:a16="http://schemas.microsoft.com/office/drawing/2014/main" id="{181B637A-2973-E04E-BDEC-B3CD5D1172F3}"/>
              </a:ext>
            </a:extLst>
          </p:cNvPr>
          <p:cNvSpPr txBox="1"/>
          <p:nvPr/>
        </p:nvSpPr>
        <p:spPr>
          <a:xfrm>
            <a:off x="571708" y="1584110"/>
            <a:ext cx="4622264" cy="4123722"/>
          </a:xfrm>
          <a:prstGeom prst="rect">
            <a:avLst/>
          </a:prstGeom>
          <a:noFill/>
        </p:spPr>
        <p:txBody>
          <a:bodyPr wrap="square" lIns="0" tIns="0" rIns="0" bIns="0" rtlCol="0" anchor="t">
            <a:noAutofit/>
          </a:bodyPr>
          <a:lstStyle/>
          <a:p>
            <a:pPr defTabSz="1421306">
              <a:lnSpc>
                <a:spcPct val="90000"/>
              </a:lnSpc>
              <a:spcBef>
                <a:spcPct val="0"/>
              </a:spcBef>
              <a:defRPr/>
            </a:pPr>
            <a:r>
              <a:rPr lang="en-US" sz="2040" dirty="0">
                <a:solidFill>
                  <a:srgbClr val="0078D3"/>
                </a:solidFill>
                <a:latin typeface="Segoe UI Semibold"/>
              </a:rPr>
              <a:t>Single, secure login for code and packages </a:t>
            </a:r>
          </a:p>
          <a:p>
            <a:pPr defTabSz="1421306">
              <a:lnSpc>
                <a:spcPct val="120000"/>
              </a:lnSpc>
              <a:spcBef>
                <a:spcPct val="0"/>
              </a:spcBef>
              <a:defRPr/>
            </a:pPr>
            <a:r>
              <a:rPr lang="en-US" sz="1632" dirty="0">
                <a:solidFill>
                  <a:srgbClr val="000000"/>
                </a:solidFill>
                <a:latin typeface="Segoe UI"/>
              </a:rPr>
              <a:t>Public and private registries, with support for multiple formats and ecosystems. </a:t>
            </a:r>
          </a:p>
          <a:p>
            <a:pPr defTabSz="1421306">
              <a:lnSpc>
                <a:spcPct val="120000"/>
              </a:lnSpc>
              <a:spcBef>
                <a:spcPct val="0"/>
              </a:spcBef>
              <a:defRPr/>
            </a:pPr>
            <a:endParaRPr lang="en-US" sz="1632" dirty="0">
              <a:solidFill>
                <a:srgbClr val="000000"/>
              </a:solidFill>
              <a:latin typeface="Segoe UI"/>
            </a:endParaRPr>
          </a:p>
          <a:p>
            <a:pPr defTabSz="1421306">
              <a:lnSpc>
                <a:spcPct val="90000"/>
              </a:lnSpc>
              <a:spcBef>
                <a:spcPct val="0"/>
              </a:spcBef>
              <a:defRPr/>
            </a:pPr>
            <a:r>
              <a:rPr lang="en-US" sz="2040" dirty="0">
                <a:solidFill>
                  <a:srgbClr val="0078D3"/>
                </a:solidFill>
                <a:latin typeface="Segoe UI Semibold"/>
              </a:rPr>
              <a:t>Chain of custody</a:t>
            </a:r>
          </a:p>
          <a:p>
            <a:pPr defTabSz="1421306">
              <a:lnSpc>
                <a:spcPct val="120000"/>
              </a:lnSpc>
              <a:spcBef>
                <a:spcPct val="0"/>
              </a:spcBef>
              <a:defRPr/>
            </a:pPr>
            <a:r>
              <a:rPr lang="en-US" sz="1632" dirty="0">
                <a:solidFill>
                  <a:srgbClr val="000000"/>
                </a:solidFill>
                <a:latin typeface="Segoe UI"/>
              </a:rPr>
              <a:t>Find packages on GitHub, understand details and dependencies.</a:t>
            </a:r>
          </a:p>
          <a:p>
            <a:pPr defTabSz="1421306">
              <a:lnSpc>
                <a:spcPct val="120000"/>
              </a:lnSpc>
              <a:spcBef>
                <a:spcPct val="0"/>
              </a:spcBef>
              <a:defRPr/>
            </a:pPr>
            <a:endParaRPr lang="en-US" sz="1632" dirty="0">
              <a:solidFill>
                <a:srgbClr val="000000"/>
              </a:solidFill>
              <a:latin typeface="Segoe UI"/>
            </a:endParaRPr>
          </a:p>
          <a:p>
            <a:pPr defTabSz="1421306">
              <a:lnSpc>
                <a:spcPct val="90000"/>
              </a:lnSpc>
              <a:spcBef>
                <a:spcPct val="0"/>
              </a:spcBef>
              <a:defRPr/>
            </a:pPr>
            <a:r>
              <a:rPr lang="en-US" sz="2040" dirty="0" err="1">
                <a:solidFill>
                  <a:srgbClr val="0078D3"/>
                </a:solidFill>
                <a:latin typeface="Segoe UI Semibold"/>
              </a:rPr>
              <a:t>Innersource</a:t>
            </a:r>
            <a:r>
              <a:rPr lang="en-US" sz="2040" dirty="0">
                <a:solidFill>
                  <a:srgbClr val="0078D3"/>
                </a:solidFill>
                <a:latin typeface="Segoe UI Semibold"/>
              </a:rPr>
              <a:t> and collaboration</a:t>
            </a:r>
          </a:p>
          <a:p>
            <a:pPr defTabSz="1421306">
              <a:lnSpc>
                <a:spcPct val="120000"/>
              </a:lnSpc>
              <a:spcBef>
                <a:spcPct val="0"/>
              </a:spcBef>
              <a:defRPr/>
            </a:pPr>
            <a:r>
              <a:rPr lang="en-US" sz="1632" dirty="0">
                <a:solidFill>
                  <a:srgbClr val="000000"/>
                </a:solidFill>
                <a:latin typeface="Segoe UI"/>
              </a:rPr>
              <a:t>Centralized, searchable source for approved and secure packages within your organization.</a:t>
            </a:r>
          </a:p>
          <a:p>
            <a:pPr defTabSz="1421306">
              <a:lnSpc>
                <a:spcPct val="120000"/>
              </a:lnSpc>
              <a:spcBef>
                <a:spcPct val="0"/>
              </a:spcBef>
              <a:defRPr/>
            </a:pPr>
            <a:endParaRPr lang="en-US" sz="1632" dirty="0">
              <a:solidFill>
                <a:srgbClr val="000000"/>
              </a:solidFill>
              <a:latin typeface="Segoe UI"/>
            </a:endParaRPr>
          </a:p>
          <a:p>
            <a:pPr defTabSz="1421306">
              <a:lnSpc>
                <a:spcPct val="90000"/>
              </a:lnSpc>
              <a:spcBef>
                <a:spcPct val="0"/>
              </a:spcBef>
              <a:defRPr/>
            </a:pPr>
            <a:r>
              <a:rPr lang="en-US" sz="2040" dirty="0">
                <a:solidFill>
                  <a:srgbClr val="0078D3"/>
                </a:solidFill>
                <a:latin typeface="Segoe UI Semibold"/>
              </a:rPr>
              <a:t>CI/CD and Dependency Management</a:t>
            </a:r>
          </a:p>
          <a:p>
            <a:pPr defTabSz="1421306">
              <a:lnSpc>
                <a:spcPct val="120000"/>
              </a:lnSpc>
              <a:spcBef>
                <a:spcPct val="0"/>
              </a:spcBef>
              <a:defRPr/>
            </a:pPr>
            <a:r>
              <a:rPr lang="en-US" sz="1632" dirty="0">
                <a:solidFill>
                  <a:srgbClr val="000000"/>
                </a:solidFill>
                <a:latin typeface="Segoe UI"/>
              </a:rPr>
              <a:t>Works seamlessly with GitHub Actions. </a:t>
            </a:r>
            <a:br>
              <a:rPr lang="en-US" sz="1632" dirty="0">
                <a:solidFill>
                  <a:srgbClr val="000000"/>
                </a:solidFill>
                <a:latin typeface="Segoe UI"/>
              </a:rPr>
            </a:br>
            <a:r>
              <a:rPr lang="en-US" sz="1632" dirty="0">
                <a:solidFill>
                  <a:srgbClr val="000000"/>
                </a:solidFill>
                <a:latin typeface="Segoe UI"/>
              </a:rPr>
              <a:t>Also works with your existing CI tool. </a:t>
            </a:r>
            <a:br>
              <a:rPr lang="en-US" sz="1632" dirty="0">
                <a:solidFill>
                  <a:srgbClr val="000000"/>
                </a:solidFill>
                <a:latin typeface="Segoe UI"/>
              </a:rPr>
            </a:br>
            <a:r>
              <a:rPr lang="en-US" sz="1632" dirty="0">
                <a:solidFill>
                  <a:srgbClr val="000000"/>
                </a:solidFill>
                <a:latin typeface="Segoe UI"/>
              </a:rPr>
              <a:t>Use as a </a:t>
            </a:r>
            <a:r>
              <a:rPr lang="en-US" sz="1632" b="1" dirty="0">
                <a:solidFill>
                  <a:srgbClr val="000000"/>
                </a:solidFill>
                <a:latin typeface="Segoe UI"/>
              </a:rPr>
              <a:t>Container Registry </a:t>
            </a:r>
            <a:r>
              <a:rPr lang="en-US" sz="1632" dirty="0">
                <a:solidFill>
                  <a:srgbClr val="000000"/>
                </a:solidFill>
                <a:latin typeface="Segoe UI"/>
              </a:rPr>
              <a:t>with Helm Charts.</a:t>
            </a:r>
          </a:p>
        </p:txBody>
      </p:sp>
      <p:sp>
        <p:nvSpPr>
          <p:cNvPr id="17" name="Title 7">
            <a:extLst>
              <a:ext uri="{FF2B5EF4-FFF2-40B4-BE49-F238E27FC236}">
                <a16:creationId xmlns:a16="http://schemas.microsoft.com/office/drawing/2014/main" id="{614C1E59-5F70-EF4F-B695-F50D6AE77ED3}"/>
              </a:ext>
            </a:extLst>
          </p:cNvPr>
          <p:cNvSpPr txBox="1">
            <a:spLocks/>
          </p:cNvSpPr>
          <p:nvPr/>
        </p:nvSpPr>
        <p:spPr>
          <a:xfrm>
            <a:off x="453281" y="601147"/>
            <a:ext cx="11529916" cy="433224"/>
          </a:xfrm>
          <a:prstGeom prst="rect">
            <a:avLst/>
          </a:prstGeom>
        </p:spPr>
        <p:txBody>
          <a:bodyPr/>
          <a:lstStyle>
            <a:lvl1pPr algn="l" defTabSz="1828734" rtl="0" eaLnBrk="1" latinLnBrk="0" hangingPunct="1">
              <a:lnSpc>
                <a:spcPct val="90000"/>
              </a:lnSpc>
              <a:spcBef>
                <a:spcPct val="0"/>
              </a:spcBef>
              <a:buNone/>
              <a:defRPr lang="en-US" sz="5600" b="0" kern="1200" cap="none" spc="-98" baseline="0" dirty="0" smtClean="0">
                <a:ln w="3175">
                  <a:noFill/>
                </a:ln>
                <a:solidFill>
                  <a:srgbClr val="000000"/>
                </a:solidFill>
                <a:effectLst/>
                <a:latin typeface="+mj-lt"/>
                <a:ea typeface="+mn-ea"/>
                <a:cs typeface="Segoe UI" pitchFamily="34" charset="0"/>
              </a:defRPr>
            </a:lvl1pPr>
          </a:lstStyle>
          <a:p>
            <a:pPr defTabSz="1864768">
              <a:defRPr/>
            </a:pPr>
            <a:r>
              <a:rPr lang="en-US" sz="3672">
                <a:latin typeface="Segoe UI Semibold"/>
              </a:rPr>
              <a:t>GitHub Packages</a:t>
            </a:r>
          </a:p>
        </p:txBody>
      </p:sp>
      <p:sp>
        <p:nvSpPr>
          <p:cNvPr id="20" name="Rectangle 19">
            <a:extLst>
              <a:ext uri="{FF2B5EF4-FFF2-40B4-BE49-F238E27FC236}">
                <a16:creationId xmlns:a16="http://schemas.microsoft.com/office/drawing/2014/main" id="{710B62C4-84F9-5144-9D26-598AE69EE022}"/>
              </a:ext>
            </a:extLst>
          </p:cNvPr>
          <p:cNvSpPr/>
          <p:nvPr/>
        </p:nvSpPr>
        <p:spPr>
          <a:xfrm>
            <a:off x="571708" y="1123255"/>
            <a:ext cx="6021749" cy="286306"/>
          </a:xfrm>
          <a:prstGeom prst="rect">
            <a:avLst/>
          </a:prstGeom>
        </p:spPr>
        <p:txBody>
          <a:bodyPr wrap="square" lIns="0">
            <a:spAutoFit/>
          </a:bodyPr>
          <a:lstStyle/>
          <a:p>
            <a:pPr defTabSz="932509">
              <a:buClr>
                <a:srgbClr val="FFFFFF"/>
              </a:buClr>
              <a:buSzPts val="1200"/>
            </a:pPr>
            <a:r>
              <a:rPr lang="en-US" sz="1224">
                <a:solidFill>
                  <a:srgbClr val="000000"/>
                </a:solidFill>
                <a:latin typeface="Helvetica Neue"/>
                <a:ea typeface="Helvetica Neue"/>
                <a:cs typeface="Helvetica Neue"/>
                <a:sym typeface="Helvetica Neue"/>
              </a:rPr>
              <a:t>Enterprise-grade repository to securely manage dependencies`</a:t>
            </a:r>
            <a:endParaRPr lang="en-US" sz="1224">
              <a:solidFill>
                <a:srgbClr val="000000"/>
              </a:solidFill>
              <a:latin typeface="Arial"/>
              <a:ea typeface="Arial"/>
              <a:cs typeface="Arial"/>
              <a:sym typeface="Arial"/>
            </a:endParaRPr>
          </a:p>
        </p:txBody>
      </p:sp>
      <p:pic>
        <p:nvPicPr>
          <p:cNvPr id="2" name="Google Shape;16958;p3348">
            <a:extLst>
              <a:ext uri="{FF2B5EF4-FFF2-40B4-BE49-F238E27FC236}">
                <a16:creationId xmlns:a16="http://schemas.microsoft.com/office/drawing/2014/main" id="{84339FFC-B590-4F96-AC92-614D6D023F86}"/>
              </a:ext>
            </a:extLst>
          </p:cNvPr>
          <p:cNvPicPr preferRelativeResize="0"/>
          <p:nvPr/>
        </p:nvPicPr>
        <p:blipFill>
          <a:blip r:embed="rId3" cstate="screen">
            <a:alphaModFix/>
            <a:extLst>
              <a:ext uri="{28A0092B-C50C-407E-A947-70E740481C1C}">
                <a14:useLocalDpi xmlns:a14="http://schemas.microsoft.com/office/drawing/2010/main" val="0"/>
              </a:ext>
            </a:extLst>
          </a:blip>
          <a:stretch>
            <a:fillRect/>
          </a:stretch>
        </p:blipFill>
        <p:spPr>
          <a:xfrm>
            <a:off x="5810036" y="1034372"/>
            <a:ext cx="6173158" cy="5821229"/>
          </a:xfrm>
          <a:prstGeom prst="rect">
            <a:avLst/>
          </a:prstGeom>
          <a:noFill/>
          <a:ln>
            <a:noFill/>
          </a:ln>
        </p:spPr>
      </p:pic>
      <p:pic>
        <p:nvPicPr>
          <p:cNvPr id="3" name="Google Shape;16961;p3348">
            <a:extLst>
              <a:ext uri="{FF2B5EF4-FFF2-40B4-BE49-F238E27FC236}">
                <a16:creationId xmlns:a16="http://schemas.microsoft.com/office/drawing/2014/main" id="{C64AEA48-99B6-483C-9AB6-D5A9C79F300F}"/>
              </a:ext>
            </a:extLst>
          </p:cNvPr>
          <p:cNvPicPr preferRelativeResize="0"/>
          <p:nvPr/>
        </p:nvPicPr>
        <p:blipFill>
          <a:blip r:embed="rId4" cstate="screen">
            <a:alphaModFix/>
            <a:extLst>
              <a:ext uri="{28A0092B-C50C-407E-A947-70E740481C1C}">
                <a14:useLocalDpi xmlns:a14="http://schemas.microsoft.com/office/drawing/2010/main" val="0"/>
              </a:ext>
            </a:extLst>
          </a:blip>
          <a:stretch>
            <a:fillRect/>
          </a:stretch>
        </p:blipFill>
        <p:spPr>
          <a:xfrm>
            <a:off x="6312747" y="178779"/>
            <a:ext cx="4872574" cy="1405330"/>
          </a:xfrm>
          <a:prstGeom prst="rect">
            <a:avLst/>
          </a:prstGeom>
          <a:noFill/>
          <a:ln>
            <a:noFill/>
          </a:ln>
        </p:spPr>
      </p:pic>
      <p:sp>
        <p:nvSpPr>
          <p:cNvPr id="21" name="TextBox 20">
            <a:extLst>
              <a:ext uri="{FF2B5EF4-FFF2-40B4-BE49-F238E27FC236}">
                <a16:creationId xmlns:a16="http://schemas.microsoft.com/office/drawing/2014/main" id="{768B1C40-37D0-41C8-99F0-D5910239D7CF}"/>
              </a:ext>
            </a:extLst>
          </p:cNvPr>
          <p:cNvSpPr txBox="1"/>
          <p:nvPr/>
        </p:nvSpPr>
        <p:spPr>
          <a:xfrm>
            <a:off x="453281" y="6622118"/>
            <a:ext cx="4796710" cy="382308"/>
          </a:xfrm>
          <a:prstGeom prst="rect">
            <a:avLst/>
          </a:prstGeom>
          <a:noFill/>
        </p:spPr>
        <p:txBody>
          <a:bodyPr wrap="square">
            <a:spAutoFit/>
          </a:bodyPr>
          <a:lstStyle/>
          <a:p>
            <a:r>
              <a:rPr lang="en-US" sz="1836">
                <a:hlinkClick r:id="rId5"/>
              </a:rPr>
              <a:t>https://docs.github.com/en/packages</a:t>
            </a:r>
            <a:endParaRPr lang="en-US" sz="1836"/>
          </a:p>
        </p:txBody>
      </p:sp>
    </p:spTree>
    <p:extLst>
      <p:ext uri="{BB962C8B-B14F-4D97-AF65-F5344CB8AC3E}">
        <p14:creationId xmlns:p14="http://schemas.microsoft.com/office/powerpoint/2010/main" val="10279097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4639" name="Google Shape;4639;p826"/>
          <p:cNvSpPr txBox="1"/>
          <p:nvPr/>
        </p:nvSpPr>
        <p:spPr>
          <a:xfrm>
            <a:off x="-1721413" y="7132263"/>
            <a:ext cx="5015978" cy="38575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lnSpc>
                <a:spcPct val="110000"/>
              </a:lnSpc>
              <a:spcAft>
                <a:spcPts val="1200"/>
              </a:spcAft>
              <a:buClr>
                <a:srgbClr val="FFFFFF"/>
              </a:buClr>
              <a:buSzPts val="1800"/>
              <a:defRPr sz="4800">
                <a:solidFill>
                  <a:schemeClr val="tx1"/>
                </a:solidFill>
                <a:latin typeface="+mn-lt"/>
                <a:ea typeface="Helvetica Neue"/>
                <a:cs typeface="Helvetica Neue"/>
              </a:defRPr>
            </a:lvl1pPr>
          </a:lstStyle>
          <a:p>
            <a:pPr defTabSz="932384">
              <a:defRPr/>
            </a:pPr>
            <a:r>
              <a:rPr lang="en-US" sz="2244">
                <a:solidFill>
                  <a:srgbClr val="000000"/>
                </a:solidFill>
                <a:latin typeface="Segoe UI"/>
                <a:sym typeface="Helvetica Neue"/>
              </a:rPr>
              <a:t>Quickly access your issues and pull requests dashboard on the go.</a:t>
            </a:r>
          </a:p>
          <a:p>
            <a:pPr defTabSz="932384">
              <a:defRPr/>
            </a:pPr>
            <a:endParaRPr lang="en-US" sz="714">
              <a:solidFill>
                <a:srgbClr val="000000"/>
              </a:solidFill>
              <a:latin typeface="Segoe UI"/>
              <a:sym typeface="Helvetica Neue"/>
            </a:endParaRPr>
          </a:p>
          <a:p>
            <a:pPr defTabSz="932384">
              <a:defRPr/>
            </a:pPr>
            <a:r>
              <a:rPr lang="en-US" sz="2244">
                <a:solidFill>
                  <a:srgbClr val="000000"/>
                </a:solidFill>
                <a:latin typeface="Segoe UI"/>
                <a:sym typeface="Helvetica Neue"/>
              </a:rPr>
              <a:t>Search GitHub for Users, Repos, Orgs, Issues, and Pull Requests. Browse results with mobile-optimized designs.</a:t>
            </a:r>
          </a:p>
          <a:p>
            <a:pPr defTabSz="932384">
              <a:defRPr/>
            </a:pPr>
            <a:endParaRPr lang="en-US" sz="714">
              <a:solidFill>
                <a:srgbClr val="000000"/>
              </a:solidFill>
              <a:latin typeface="Segoe UI"/>
              <a:sym typeface="Helvetica Neue"/>
            </a:endParaRPr>
          </a:p>
          <a:p>
            <a:pPr defTabSz="932384">
              <a:defRPr/>
            </a:pPr>
            <a:r>
              <a:rPr lang="en-US" sz="2244">
                <a:solidFill>
                  <a:srgbClr val="000000"/>
                </a:solidFill>
                <a:latin typeface="Segoe UI"/>
                <a:sym typeface="Helvetica Neue"/>
              </a:rPr>
              <a:t>Collaborate on Issues and Pull Requests with a totally redesigned experience. Comment, react, and merge code.</a:t>
            </a:r>
          </a:p>
          <a:p>
            <a:pPr defTabSz="932384">
              <a:defRPr/>
            </a:pPr>
            <a:endParaRPr lang="en-US" sz="714">
              <a:solidFill>
                <a:srgbClr val="000000"/>
              </a:solidFill>
              <a:latin typeface="Segoe UI"/>
              <a:sym typeface="Helvetica Neue"/>
            </a:endParaRPr>
          </a:p>
          <a:p>
            <a:pPr defTabSz="932384">
              <a:defRPr/>
            </a:pPr>
            <a:r>
              <a:rPr lang="en-US" sz="2244">
                <a:solidFill>
                  <a:srgbClr val="000000"/>
                </a:solidFill>
                <a:latin typeface="Segoe UI"/>
                <a:sym typeface="Helvetica Neue"/>
              </a:rPr>
              <a:t>“Favorite Repos” and “Recently Viewed” sections </a:t>
            </a:r>
          </a:p>
          <a:p>
            <a:pPr defTabSz="932384">
              <a:defRPr/>
            </a:pPr>
            <a:endParaRPr lang="en-US" sz="2244">
              <a:solidFill>
                <a:srgbClr val="000000"/>
              </a:solidFill>
              <a:latin typeface="Segoe UI"/>
              <a:sym typeface="Helvetica Neue"/>
            </a:endParaRPr>
          </a:p>
          <a:p>
            <a:pPr defTabSz="932384">
              <a:defRPr/>
            </a:pPr>
            <a:endParaRPr lang="en-US" sz="2244">
              <a:solidFill>
                <a:srgbClr val="000000"/>
              </a:solidFill>
              <a:latin typeface="Segoe UI"/>
              <a:sym typeface="Helvetica Neue"/>
            </a:endParaRPr>
          </a:p>
        </p:txBody>
      </p:sp>
      <p:sp>
        <p:nvSpPr>
          <p:cNvPr id="12" name="Google Shape;2548;p379">
            <a:extLst>
              <a:ext uri="{FF2B5EF4-FFF2-40B4-BE49-F238E27FC236}">
                <a16:creationId xmlns:a16="http://schemas.microsoft.com/office/drawing/2014/main" id="{10255BF3-6993-0E45-891E-41C84C1319A4}"/>
              </a:ext>
            </a:extLst>
          </p:cNvPr>
          <p:cNvSpPr/>
          <p:nvPr/>
        </p:nvSpPr>
        <p:spPr>
          <a:xfrm>
            <a:off x="5270613" y="1408"/>
            <a:ext cx="7162341" cy="6991901"/>
          </a:xfrm>
          <a:prstGeom prst="rect">
            <a:avLst/>
          </a:prstGeom>
          <a:solidFill>
            <a:srgbClr val="0078D3"/>
          </a:solidFill>
          <a:ln>
            <a:noFill/>
          </a:ln>
        </p:spPr>
        <p:txBody>
          <a:bodyPr spcFirstLastPara="1" wrap="square" lIns="186447" tIns="149157" rIns="186447" bIns="149157" anchor="t" anchorCtr="0">
            <a:noAutofit/>
          </a:bodyPr>
          <a:lstStyle/>
          <a:p>
            <a:pPr defTabSz="932384">
              <a:buSzPts val="1500"/>
              <a:defRPr/>
            </a:pPr>
            <a:endParaRPr sz="2040">
              <a:solidFill>
                <a:srgbClr val="FFFFFF"/>
              </a:solidFill>
              <a:latin typeface="Quattrocento Sans"/>
              <a:ea typeface="Quattrocento Sans"/>
              <a:cs typeface="Quattrocento Sans"/>
              <a:sym typeface="Quattrocento Sans"/>
            </a:endParaRPr>
          </a:p>
        </p:txBody>
      </p:sp>
      <p:pic>
        <p:nvPicPr>
          <p:cNvPr id="10" name="Google Shape;2539;p378">
            <a:extLst>
              <a:ext uri="{FF2B5EF4-FFF2-40B4-BE49-F238E27FC236}">
                <a16:creationId xmlns:a16="http://schemas.microsoft.com/office/drawing/2014/main" id="{A5B80F82-6708-DE44-BEF8-5C89085B672C}"/>
              </a:ext>
            </a:extLst>
          </p:cNvPr>
          <p:cNvPicPr preferRelativeResize="0"/>
          <p:nvPr/>
        </p:nvPicPr>
        <p:blipFill>
          <a:blip r:embed="rId3" cstate="screen">
            <a:alphaModFix/>
            <a:extLst>
              <a:ext uri="{28A0092B-C50C-407E-A947-70E740481C1C}">
                <a14:useLocalDpi xmlns:a14="http://schemas.microsoft.com/office/drawing/2010/main" val="0"/>
              </a:ext>
            </a:extLst>
          </a:blip>
          <a:stretch>
            <a:fillRect/>
          </a:stretch>
        </p:blipFill>
        <p:spPr>
          <a:xfrm>
            <a:off x="5889295" y="746020"/>
            <a:ext cx="3135805" cy="4795028"/>
          </a:xfrm>
          <a:prstGeom prst="rect">
            <a:avLst/>
          </a:prstGeom>
          <a:noFill/>
          <a:ln>
            <a:noFill/>
          </a:ln>
          <a:effectLst>
            <a:outerShdw blurRad="50800" dist="38100" dir="8100000" algn="tr" rotWithShape="0">
              <a:prstClr val="black">
                <a:alpha val="40000"/>
              </a:prstClr>
            </a:outerShdw>
          </a:effectLst>
        </p:spPr>
      </p:pic>
      <p:pic>
        <p:nvPicPr>
          <p:cNvPr id="11" name="Google Shape;2540;p378">
            <a:extLst>
              <a:ext uri="{FF2B5EF4-FFF2-40B4-BE49-F238E27FC236}">
                <a16:creationId xmlns:a16="http://schemas.microsoft.com/office/drawing/2014/main" id="{AD32B124-D005-F140-921D-A92D8DF5922A}"/>
              </a:ext>
            </a:extLst>
          </p:cNvPr>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7826710" y="3896576"/>
            <a:ext cx="3762075" cy="2194530"/>
          </a:xfrm>
          <a:prstGeom prst="rect">
            <a:avLst/>
          </a:prstGeom>
          <a:noFill/>
          <a:ln w="9525" cap="flat" cmpd="sng">
            <a:solidFill>
              <a:srgbClr val="999999"/>
            </a:solidFill>
            <a:prstDash val="solid"/>
            <a:round/>
            <a:headEnd type="none" w="sm" len="sm"/>
            <a:tailEnd type="none" w="sm" len="sm"/>
          </a:ln>
          <a:effectLst>
            <a:outerShdw blurRad="50800" dist="38100" dir="8100000" algn="tr" rotWithShape="0">
              <a:prstClr val="black">
                <a:alpha val="40000"/>
              </a:prstClr>
            </a:outerShdw>
          </a:effectLst>
        </p:spPr>
      </p:pic>
      <p:sp>
        <p:nvSpPr>
          <p:cNvPr id="14" name="TextBox 13">
            <a:extLst>
              <a:ext uri="{FF2B5EF4-FFF2-40B4-BE49-F238E27FC236}">
                <a16:creationId xmlns:a16="http://schemas.microsoft.com/office/drawing/2014/main" id="{181B637A-2973-E04E-BDEC-B3CD5D1172F3}"/>
              </a:ext>
            </a:extLst>
          </p:cNvPr>
          <p:cNvSpPr txBox="1"/>
          <p:nvPr/>
        </p:nvSpPr>
        <p:spPr>
          <a:xfrm>
            <a:off x="648349" y="2128959"/>
            <a:ext cx="4622264" cy="956905"/>
          </a:xfrm>
          <a:prstGeom prst="rect">
            <a:avLst/>
          </a:prstGeom>
          <a:noFill/>
        </p:spPr>
        <p:txBody>
          <a:bodyPr wrap="square" lIns="0" tIns="0" rIns="0" bIns="0" rtlCol="0" anchor="t">
            <a:noAutofit/>
          </a:bodyPr>
          <a:lstStyle/>
          <a:p>
            <a:pPr defTabSz="1421306">
              <a:lnSpc>
                <a:spcPct val="90000"/>
              </a:lnSpc>
              <a:spcBef>
                <a:spcPct val="0"/>
              </a:spcBef>
              <a:defRPr/>
            </a:pPr>
            <a:r>
              <a:rPr lang="en-US" sz="2040">
                <a:solidFill>
                  <a:srgbClr val="0078D3"/>
                </a:solidFill>
                <a:latin typeface="Segoe UI Semibold"/>
              </a:rPr>
              <a:t>Stay connected</a:t>
            </a:r>
          </a:p>
          <a:p>
            <a:pPr defTabSz="1421306">
              <a:lnSpc>
                <a:spcPct val="120000"/>
              </a:lnSpc>
              <a:spcBef>
                <a:spcPct val="0"/>
              </a:spcBef>
              <a:spcAft>
                <a:spcPct val="35000"/>
              </a:spcAft>
              <a:defRPr/>
            </a:pPr>
            <a:r>
              <a:rPr lang="en-US" sz="1632">
                <a:solidFill>
                  <a:srgbClr val="000000"/>
                </a:solidFill>
                <a:latin typeface="Segoe UI"/>
              </a:rPr>
              <a:t>Stay in touch with your team and the GitHub Community, right from your mobile device</a:t>
            </a:r>
          </a:p>
        </p:txBody>
      </p:sp>
      <p:sp>
        <p:nvSpPr>
          <p:cNvPr id="15" name="TextBox 14">
            <a:extLst>
              <a:ext uri="{FF2B5EF4-FFF2-40B4-BE49-F238E27FC236}">
                <a16:creationId xmlns:a16="http://schemas.microsoft.com/office/drawing/2014/main" id="{02C9555F-4F6E-FF42-BB70-3D22EDDDCDBB}"/>
              </a:ext>
            </a:extLst>
          </p:cNvPr>
          <p:cNvSpPr txBox="1"/>
          <p:nvPr/>
        </p:nvSpPr>
        <p:spPr>
          <a:xfrm>
            <a:off x="648349" y="4875019"/>
            <a:ext cx="4622264" cy="956908"/>
          </a:xfrm>
          <a:prstGeom prst="rect">
            <a:avLst/>
          </a:prstGeom>
          <a:noFill/>
        </p:spPr>
        <p:txBody>
          <a:bodyPr wrap="square" lIns="0" tIns="0" rIns="0" bIns="0" rtlCol="0" anchor="t">
            <a:noAutofit/>
          </a:bodyPr>
          <a:lstStyle/>
          <a:p>
            <a:pPr defTabSz="1421306">
              <a:lnSpc>
                <a:spcPct val="90000"/>
              </a:lnSpc>
              <a:spcBef>
                <a:spcPct val="0"/>
              </a:spcBef>
              <a:defRPr/>
            </a:pPr>
            <a:r>
              <a:rPr lang="en-US" sz="2040">
                <a:solidFill>
                  <a:srgbClr val="0078D3"/>
                </a:solidFill>
                <a:latin typeface="Segoe UI Semibold"/>
              </a:rPr>
              <a:t>Breeze through your workflow</a:t>
            </a:r>
          </a:p>
          <a:p>
            <a:pPr defTabSz="1421306">
              <a:lnSpc>
                <a:spcPct val="120000"/>
              </a:lnSpc>
              <a:spcBef>
                <a:spcPct val="0"/>
              </a:spcBef>
              <a:spcAft>
                <a:spcPct val="35000"/>
              </a:spcAft>
              <a:defRPr/>
            </a:pPr>
            <a:r>
              <a:rPr lang="en-US" sz="1632">
                <a:solidFill>
                  <a:srgbClr val="000000"/>
                </a:solidFill>
                <a:latin typeface="Segoe UI"/>
              </a:rPr>
              <a:t>Get your inbox to zero in no time—swipe to finish a task or save the notification to return to it later. </a:t>
            </a:r>
          </a:p>
        </p:txBody>
      </p:sp>
      <p:sp>
        <p:nvSpPr>
          <p:cNvPr id="16" name="TextBox 15">
            <a:extLst>
              <a:ext uri="{FF2B5EF4-FFF2-40B4-BE49-F238E27FC236}">
                <a16:creationId xmlns:a16="http://schemas.microsoft.com/office/drawing/2014/main" id="{C0CB1AD5-7335-8042-91A6-97ECA3EDD346}"/>
              </a:ext>
            </a:extLst>
          </p:cNvPr>
          <p:cNvSpPr txBox="1"/>
          <p:nvPr/>
        </p:nvSpPr>
        <p:spPr>
          <a:xfrm>
            <a:off x="648349" y="3412024"/>
            <a:ext cx="4622264" cy="1136832"/>
          </a:xfrm>
          <a:prstGeom prst="rect">
            <a:avLst/>
          </a:prstGeom>
          <a:noFill/>
        </p:spPr>
        <p:txBody>
          <a:bodyPr wrap="square" lIns="0" tIns="0" rIns="0" bIns="0" rtlCol="0" anchor="t">
            <a:noAutofit/>
          </a:bodyPr>
          <a:lstStyle/>
          <a:p>
            <a:pPr defTabSz="1421306">
              <a:lnSpc>
                <a:spcPct val="90000"/>
              </a:lnSpc>
              <a:spcBef>
                <a:spcPct val="0"/>
              </a:spcBef>
              <a:defRPr/>
            </a:pPr>
            <a:r>
              <a:rPr lang="en-US" sz="2040">
                <a:solidFill>
                  <a:srgbClr val="0078D3"/>
                </a:solidFill>
                <a:latin typeface="Segoe UI Semibold"/>
              </a:rPr>
              <a:t>Collaborate from anywhere</a:t>
            </a:r>
          </a:p>
          <a:p>
            <a:pPr defTabSz="1421306">
              <a:lnSpc>
                <a:spcPct val="120000"/>
              </a:lnSpc>
              <a:spcBef>
                <a:spcPct val="0"/>
              </a:spcBef>
              <a:spcAft>
                <a:spcPct val="35000"/>
              </a:spcAft>
              <a:defRPr/>
            </a:pPr>
            <a:r>
              <a:rPr lang="en-US" sz="1632">
                <a:solidFill>
                  <a:srgbClr val="000000"/>
                </a:solidFill>
                <a:latin typeface="Segoe UI"/>
              </a:rPr>
              <a:t>Collaborate on Issues and Pull Requests with a totally redesigned experience. Comment, react, and merge code.</a:t>
            </a:r>
          </a:p>
        </p:txBody>
      </p:sp>
      <p:sp>
        <p:nvSpPr>
          <p:cNvPr id="17" name="Title 7">
            <a:extLst>
              <a:ext uri="{FF2B5EF4-FFF2-40B4-BE49-F238E27FC236}">
                <a16:creationId xmlns:a16="http://schemas.microsoft.com/office/drawing/2014/main" id="{614C1E59-5F70-EF4F-B695-F50D6AE77ED3}"/>
              </a:ext>
            </a:extLst>
          </p:cNvPr>
          <p:cNvSpPr txBox="1">
            <a:spLocks/>
          </p:cNvSpPr>
          <p:nvPr/>
        </p:nvSpPr>
        <p:spPr>
          <a:xfrm>
            <a:off x="453281" y="601147"/>
            <a:ext cx="11529916" cy="433224"/>
          </a:xfrm>
          <a:prstGeom prst="rect">
            <a:avLst/>
          </a:prstGeom>
        </p:spPr>
        <p:txBody>
          <a:bodyPr/>
          <a:lstStyle>
            <a:lvl1pPr algn="l" defTabSz="1828734" rtl="0" eaLnBrk="1" latinLnBrk="0" hangingPunct="1">
              <a:lnSpc>
                <a:spcPct val="90000"/>
              </a:lnSpc>
              <a:spcBef>
                <a:spcPct val="0"/>
              </a:spcBef>
              <a:buNone/>
              <a:defRPr lang="en-US" sz="5600" b="0" kern="1200" cap="none" spc="-98" baseline="0" dirty="0" smtClean="0">
                <a:ln w="3175">
                  <a:noFill/>
                </a:ln>
                <a:solidFill>
                  <a:srgbClr val="000000"/>
                </a:solidFill>
                <a:effectLst/>
                <a:latin typeface="+mj-lt"/>
                <a:ea typeface="+mn-ea"/>
                <a:cs typeface="Segoe UI" pitchFamily="34" charset="0"/>
              </a:defRPr>
            </a:lvl1pPr>
          </a:lstStyle>
          <a:p>
            <a:pPr defTabSz="1864768">
              <a:defRPr/>
            </a:pPr>
            <a:r>
              <a:rPr lang="en-US" sz="3672">
                <a:latin typeface="Segoe UI Semibold"/>
              </a:rPr>
              <a:t>GitHub Mobile</a:t>
            </a:r>
          </a:p>
        </p:txBody>
      </p:sp>
      <p:sp>
        <p:nvSpPr>
          <p:cNvPr id="20" name="Rectangle 19">
            <a:extLst>
              <a:ext uri="{FF2B5EF4-FFF2-40B4-BE49-F238E27FC236}">
                <a16:creationId xmlns:a16="http://schemas.microsoft.com/office/drawing/2014/main" id="{710B62C4-84F9-5144-9D26-598AE69EE022}"/>
              </a:ext>
            </a:extLst>
          </p:cNvPr>
          <p:cNvSpPr/>
          <p:nvPr/>
        </p:nvSpPr>
        <p:spPr>
          <a:xfrm>
            <a:off x="571708" y="1123255"/>
            <a:ext cx="6021749" cy="408075"/>
          </a:xfrm>
          <a:prstGeom prst="rect">
            <a:avLst/>
          </a:prstGeom>
        </p:spPr>
        <p:txBody>
          <a:bodyPr wrap="square" lIns="0">
            <a:spAutoFit/>
          </a:bodyPr>
          <a:lstStyle/>
          <a:p>
            <a:pPr defTabSz="932384">
              <a:defRPr/>
            </a:pPr>
            <a:r>
              <a:rPr lang="en-US" sz="2000">
                <a:solidFill>
                  <a:srgbClr val="000000"/>
                </a:solidFill>
                <a:latin typeface="Segoe UI"/>
              </a:rPr>
              <a:t>Collaborate and develop, on-the-go</a:t>
            </a:r>
          </a:p>
        </p:txBody>
      </p:sp>
      <p:sp>
        <p:nvSpPr>
          <p:cNvPr id="18" name="TextBox 17">
            <a:extLst>
              <a:ext uri="{FF2B5EF4-FFF2-40B4-BE49-F238E27FC236}">
                <a16:creationId xmlns:a16="http://schemas.microsoft.com/office/drawing/2014/main" id="{CC43F788-AFEF-5C4C-BCE8-9686A7381C5C}"/>
              </a:ext>
            </a:extLst>
          </p:cNvPr>
          <p:cNvSpPr txBox="1"/>
          <p:nvPr/>
        </p:nvSpPr>
        <p:spPr>
          <a:xfrm>
            <a:off x="648349" y="6360437"/>
            <a:ext cx="5240946" cy="224114"/>
          </a:xfrm>
          <a:prstGeom prst="rect">
            <a:avLst/>
          </a:prstGeom>
          <a:noFill/>
        </p:spPr>
        <p:txBody>
          <a:bodyPr wrap="square" lIns="0" tIns="0" rIns="0" bIns="0" rtlCol="0">
            <a:spAutoFit/>
          </a:bodyPr>
          <a:lstStyle/>
          <a:p>
            <a:pPr defTabSz="932384">
              <a:defRPr/>
            </a:pPr>
            <a:r>
              <a:rPr lang="en-US" sz="1428">
                <a:solidFill>
                  <a:srgbClr val="000000"/>
                </a:solidFill>
                <a:latin typeface="Segoe UI"/>
                <a:hlinkClick r:id="rId5"/>
              </a:rPr>
              <a:t>https://github.com/mobile/</a:t>
            </a:r>
            <a:r>
              <a:rPr lang="en-US" sz="1428">
                <a:solidFill>
                  <a:srgbClr val="000000"/>
                </a:solidFill>
                <a:latin typeface="Segoe UI"/>
              </a:rPr>
              <a:t> </a:t>
            </a:r>
            <a:endParaRPr lang="en-US" sz="1428">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16083781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11" name="Title 7">
            <a:extLst>
              <a:ext uri="{FF2B5EF4-FFF2-40B4-BE49-F238E27FC236}">
                <a16:creationId xmlns:a16="http://schemas.microsoft.com/office/drawing/2014/main" id="{30F782A7-0CA0-1744-8365-177F80837956}"/>
              </a:ext>
            </a:extLst>
          </p:cNvPr>
          <p:cNvSpPr txBox="1">
            <a:spLocks/>
          </p:cNvSpPr>
          <p:nvPr/>
        </p:nvSpPr>
        <p:spPr>
          <a:xfrm>
            <a:off x="454783" y="601903"/>
            <a:ext cx="11526914" cy="433111"/>
          </a:xfrm>
          <a:prstGeom prst="rect">
            <a:avLst/>
          </a:prstGeom>
        </p:spPr>
        <p:txBody>
          <a:bodyPr/>
          <a:lstStyle>
            <a:lvl1pPr algn="l" defTabSz="1828734" rtl="0" eaLnBrk="1" latinLnBrk="0" hangingPunct="1">
              <a:lnSpc>
                <a:spcPct val="90000"/>
              </a:lnSpc>
              <a:spcBef>
                <a:spcPct val="0"/>
              </a:spcBef>
              <a:buNone/>
              <a:defRPr lang="en-US" sz="5600" b="0" kern="1200" cap="none" spc="-98" baseline="0" dirty="0" smtClean="0">
                <a:ln w="3175">
                  <a:noFill/>
                </a:ln>
                <a:solidFill>
                  <a:srgbClr val="000000"/>
                </a:solidFill>
                <a:effectLst/>
                <a:latin typeface="+mj-lt"/>
                <a:ea typeface="+mn-ea"/>
                <a:cs typeface="Segoe UI" pitchFamily="34" charset="0"/>
              </a:defRPr>
            </a:lvl1pPr>
          </a:lstStyle>
          <a:p>
            <a:pPr defTabSz="1864208">
              <a:defRPr/>
            </a:pPr>
            <a:r>
              <a:rPr lang="en-US" sz="3671">
                <a:latin typeface="Segoe UI Semibold"/>
              </a:rPr>
              <a:t>Discussions</a:t>
            </a:r>
          </a:p>
        </p:txBody>
      </p:sp>
      <p:sp>
        <p:nvSpPr>
          <p:cNvPr id="18" name="Rectangle 17">
            <a:extLst>
              <a:ext uri="{FF2B5EF4-FFF2-40B4-BE49-F238E27FC236}">
                <a16:creationId xmlns:a16="http://schemas.microsoft.com/office/drawing/2014/main" id="{1B75925C-0BF5-2B40-9319-C77383133715}"/>
              </a:ext>
            </a:extLst>
          </p:cNvPr>
          <p:cNvSpPr/>
          <p:nvPr/>
        </p:nvSpPr>
        <p:spPr>
          <a:xfrm>
            <a:off x="554453" y="1163932"/>
            <a:ext cx="6020181" cy="478178"/>
          </a:xfrm>
          <a:prstGeom prst="rect">
            <a:avLst/>
          </a:prstGeom>
        </p:spPr>
        <p:txBody>
          <a:bodyPr wrap="square" lIns="0">
            <a:spAutoFit/>
          </a:bodyPr>
          <a:lstStyle/>
          <a:p>
            <a:pPr defTabSz="932104">
              <a:defRPr/>
            </a:pPr>
            <a:r>
              <a:rPr lang="en-US" sz="2447">
                <a:solidFill>
                  <a:srgbClr val="000000"/>
                </a:solidFill>
                <a:latin typeface="Segoe UI"/>
              </a:rPr>
              <a:t>Join the conversation</a:t>
            </a:r>
          </a:p>
        </p:txBody>
      </p:sp>
      <p:sp>
        <p:nvSpPr>
          <p:cNvPr id="21" name="TextBox 20">
            <a:extLst>
              <a:ext uri="{FF2B5EF4-FFF2-40B4-BE49-F238E27FC236}">
                <a16:creationId xmlns:a16="http://schemas.microsoft.com/office/drawing/2014/main" id="{0D243D8D-6743-C44E-9D21-1753FAEEC67A}"/>
              </a:ext>
            </a:extLst>
          </p:cNvPr>
          <p:cNvSpPr txBox="1"/>
          <p:nvPr/>
        </p:nvSpPr>
        <p:spPr>
          <a:xfrm>
            <a:off x="524129" y="1862621"/>
            <a:ext cx="4742523" cy="956655"/>
          </a:xfrm>
          <a:prstGeom prst="rect">
            <a:avLst/>
          </a:prstGeom>
          <a:noFill/>
        </p:spPr>
        <p:txBody>
          <a:bodyPr wrap="square" lIns="0" tIns="0" rIns="0" bIns="0" rtlCol="0" anchor="t">
            <a:noAutofit/>
          </a:bodyPr>
          <a:lstStyle/>
          <a:p>
            <a:pPr defTabSz="1420880">
              <a:lnSpc>
                <a:spcPct val="90000"/>
              </a:lnSpc>
              <a:spcBef>
                <a:spcPct val="0"/>
              </a:spcBef>
              <a:defRPr/>
            </a:pPr>
            <a:r>
              <a:rPr lang="en-US" sz="2039">
                <a:solidFill>
                  <a:srgbClr val="0078D3"/>
                </a:solidFill>
                <a:latin typeface="Segoe UI Semibold"/>
              </a:rPr>
              <a:t>Open conversations about code and community</a:t>
            </a:r>
          </a:p>
          <a:p>
            <a:pPr defTabSz="1420880">
              <a:lnSpc>
                <a:spcPct val="120000"/>
              </a:lnSpc>
              <a:spcBef>
                <a:spcPct val="0"/>
              </a:spcBef>
              <a:spcAft>
                <a:spcPct val="35000"/>
              </a:spcAft>
              <a:defRPr/>
            </a:pPr>
            <a:r>
              <a:rPr lang="en-US" sz="1632">
                <a:solidFill>
                  <a:srgbClr val="000000"/>
                </a:solidFill>
                <a:latin typeface="Segoe UI"/>
              </a:rPr>
              <a:t>New threaded format makes it easy to brainstorm feature ideas, help new users get their bearings, and collaborate on software.</a:t>
            </a:r>
          </a:p>
        </p:txBody>
      </p:sp>
      <p:sp>
        <p:nvSpPr>
          <p:cNvPr id="22" name="TextBox 21">
            <a:extLst>
              <a:ext uri="{FF2B5EF4-FFF2-40B4-BE49-F238E27FC236}">
                <a16:creationId xmlns:a16="http://schemas.microsoft.com/office/drawing/2014/main" id="{0EA5F28B-9231-AF41-9B22-5976778F6361}"/>
              </a:ext>
            </a:extLst>
          </p:cNvPr>
          <p:cNvSpPr txBox="1"/>
          <p:nvPr/>
        </p:nvSpPr>
        <p:spPr>
          <a:xfrm>
            <a:off x="524131" y="4807036"/>
            <a:ext cx="4747190" cy="956659"/>
          </a:xfrm>
          <a:prstGeom prst="rect">
            <a:avLst/>
          </a:prstGeom>
          <a:noFill/>
        </p:spPr>
        <p:txBody>
          <a:bodyPr wrap="square" lIns="0" tIns="0" rIns="0" bIns="0" rtlCol="0" anchor="t">
            <a:noAutofit/>
          </a:bodyPr>
          <a:lstStyle/>
          <a:p>
            <a:pPr defTabSz="1420880">
              <a:lnSpc>
                <a:spcPct val="90000"/>
              </a:lnSpc>
              <a:spcBef>
                <a:spcPct val="0"/>
              </a:spcBef>
              <a:defRPr/>
            </a:pPr>
            <a:r>
              <a:rPr lang="en-US" sz="2039">
                <a:solidFill>
                  <a:srgbClr val="0078D3"/>
                </a:solidFill>
                <a:latin typeface="Segoe UI Semibold"/>
              </a:rPr>
              <a:t>Familiar GitHub experience</a:t>
            </a:r>
          </a:p>
          <a:p>
            <a:pPr defTabSz="1420880">
              <a:lnSpc>
                <a:spcPct val="120000"/>
              </a:lnSpc>
              <a:spcBef>
                <a:spcPct val="0"/>
              </a:spcBef>
              <a:spcAft>
                <a:spcPct val="35000"/>
              </a:spcAft>
              <a:defRPr/>
            </a:pPr>
            <a:r>
              <a:rPr lang="en-US" sz="1632">
                <a:solidFill>
                  <a:srgbClr val="000000"/>
                </a:solidFill>
                <a:latin typeface="Segoe UI"/>
              </a:rPr>
              <a:t>Discussions live in your project repository, so they’re accessible where your community is already working together.</a:t>
            </a:r>
          </a:p>
        </p:txBody>
      </p:sp>
      <p:sp>
        <p:nvSpPr>
          <p:cNvPr id="23" name="TextBox 22">
            <a:extLst>
              <a:ext uri="{FF2B5EF4-FFF2-40B4-BE49-F238E27FC236}">
                <a16:creationId xmlns:a16="http://schemas.microsoft.com/office/drawing/2014/main" id="{26973BF1-5246-1F4B-8E72-8DC527B7B978}"/>
              </a:ext>
            </a:extLst>
          </p:cNvPr>
          <p:cNvSpPr txBox="1"/>
          <p:nvPr/>
        </p:nvSpPr>
        <p:spPr>
          <a:xfrm>
            <a:off x="524130" y="3453993"/>
            <a:ext cx="4687454" cy="956653"/>
          </a:xfrm>
          <a:prstGeom prst="rect">
            <a:avLst/>
          </a:prstGeom>
          <a:noFill/>
        </p:spPr>
        <p:txBody>
          <a:bodyPr wrap="square" lIns="0" tIns="0" rIns="0" bIns="0" rtlCol="0" anchor="t">
            <a:noAutofit/>
          </a:bodyPr>
          <a:lstStyle/>
          <a:p>
            <a:pPr defTabSz="1420880">
              <a:lnSpc>
                <a:spcPct val="90000"/>
              </a:lnSpc>
              <a:spcBef>
                <a:spcPct val="0"/>
              </a:spcBef>
              <a:defRPr/>
            </a:pPr>
            <a:r>
              <a:rPr lang="en-US" sz="2039">
                <a:solidFill>
                  <a:srgbClr val="0078D3"/>
                </a:solidFill>
                <a:latin typeface="Segoe UI Semibold"/>
              </a:rPr>
              <a:t>Perfect for Q&amp;A</a:t>
            </a:r>
          </a:p>
          <a:p>
            <a:pPr defTabSz="1420880">
              <a:lnSpc>
                <a:spcPct val="120000"/>
              </a:lnSpc>
              <a:spcBef>
                <a:spcPct val="0"/>
              </a:spcBef>
              <a:spcAft>
                <a:spcPct val="35000"/>
              </a:spcAft>
              <a:defRPr/>
            </a:pPr>
            <a:r>
              <a:rPr lang="en-US" sz="1632">
                <a:solidFill>
                  <a:srgbClr val="000000"/>
                </a:solidFill>
                <a:latin typeface="Segoe UI"/>
              </a:rPr>
              <a:t>Questions can be marked as answered, so over time a community’s knowledge base grows naturally</a:t>
            </a:r>
          </a:p>
        </p:txBody>
      </p:sp>
      <p:sp>
        <p:nvSpPr>
          <p:cNvPr id="2" name="TextBox 1">
            <a:extLst>
              <a:ext uri="{FF2B5EF4-FFF2-40B4-BE49-F238E27FC236}">
                <a16:creationId xmlns:a16="http://schemas.microsoft.com/office/drawing/2014/main" id="{3834A02E-69D1-4E1D-BF3A-4FE5CB0DD6FC}"/>
              </a:ext>
            </a:extLst>
          </p:cNvPr>
          <p:cNvSpPr txBox="1"/>
          <p:nvPr/>
        </p:nvSpPr>
        <p:spPr>
          <a:xfrm>
            <a:off x="505837" y="6184491"/>
            <a:ext cx="4811869" cy="448228"/>
          </a:xfrm>
          <a:prstGeom prst="rect">
            <a:avLst/>
          </a:prstGeom>
          <a:noFill/>
        </p:spPr>
        <p:txBody>
          <a:bodyPr wrap="square" lIns="0" tIns="0" rIns="0" bIns="0" rtlCol="0">
            <a:spAutoFit/>
          </a:bodyPr>
          <a:lstStyle/>
          <a:p>
            <a:pPr defTabSz="932380"/>
            <a:r>
              <a:rPr lang="en-US" sz="1428">
                <a:hlinkClick r:id="rId3"/>
              </a:rPr>
              <a:t>https://docs.github.com/en/discussions</a:t>
            </a:r>
            <a:r>
              <a:rPr lang="en-US" sz="1428"/>
              <a:t>, </a:t>
            </a:r>
            <a:br>
              <a:rPr lang="en-US" sz="1428"/>
            </a:br>
            <a:r>
              <a:rPr lang="en-US" sz="1428"/>
              <a:t>Example: </a:t>
            </a:r>
            <a:r>
              <a:rPr lang="en-US" sz="1428">
                <a:hlinkClick r:id="rId4"/>
              </a:rPr>
              <a:t>https://github.com/github/feedback/discussions</a:t>
            </a:r>
            <a:r>
              <a:rPr lang="en-US" sz="1428">
                <a:gradFill>
                  <a:gsLst>
                    <a:gs pos="2917">
                      <a:srgbClr val="000000"/>
                    </a:gs>
                    <a:gs pos="30000">
                      <a:srgbClr val="000000"/>
                    </a:gs>
                  </a:gsLst>
                  <a:lin ang="5400000" scaled="0"/>
                </a:gradFill>
                <a:latin typeface="Segoe UI"/>
              </a:rPr>
              <a:t> </a:t>
            </a:r>
          </a:p>
        </p:txBody>
      </p:sp>
      <p:sp>
        <p:nvSpPr>
          <p:cNvPr id="13" name="Google Shape;2548;p379">
            <a:extLst>
              <a:ext uri="{FF2B5EF4-FFF2-40B4-BE49-F238E27FC236}">
                <a16:creationId xmlns:a16="http://schemas.microsoft.com/office/drawing/2014/main" id="{B72C6B0C-BECA-4213-8AC1-CD9B3E2B1CAD}"/>
              </a:ext>
            </a:extLst>
          </p:cNvPr>
          <p:cNvSpPr/>
          <p:nvPr/>
        </p:nvSpPr>
        <p:spPr>
          <a:xfrm>
            <a:off x="5269088" y="1408"/>
            <a:ext cx="7163865" cy="6991901"/>
          </a:xfrm>
          <a:prstGeom prst="rect">
            <a:avLst/>
          </a:prstGeom>
          <a:solidFill>
            <a:srgbClr val="0078D3"/>
          </a:solidFill>
          <a:ln>
            <a:noFill/>
          </a:ln>
        </p:spPr>
        <p:txBody>
          <a:bodyPr spcFirstLastPara="1" wrap="square" lIns="186447" tIns="149157" rIns="186447" bIns="149157" anchor="t" anchorCtr="0">
            <a:noAutofit/>
          </a:bodyPr>
          <a:lstStyle/>
          <a:p>
            <a:pPr defTabSz="932384">
              <a:buSzPts val="1500"/>
              <a:defRPr/>
            </a:pPr>
            <a:endParaRPr sz="2040">
              <a:solidFill>
                <a:srgbClr val="FFFFFF"/>
              </a:solidFill>
              <a:latin typeface="Quattrocento Sans"/>
              <a:ea typeface="Quattrocento Sans"/>
              <a:cs typeface="Quattrocento Sans"/>
              <a:sym typeface="Quattrocento Sans"/>
            </a:endParaRPr>
          </a:p>
        </p:txBody>
      </p:sp>
      <p:pic>
        <p:nvPicPr>
          <p:cNvPr id="2050" name="Picture 2">
            <a:extLst>
              <a:ext uri="{FF2B5EF4-FFF2-40B4-BE49-F238E27FC236}">
                <a16:creationId xmlns:a16="http://schemas.microsoft.com/office/drawing/2014/main" id="{45BAD9CD-45C1-42B9-B03A-FAC83E4D4B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271524" y="810813"/>
            <a:ext cx="7163865" cy="537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3602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600856" y="466301"/>
            <a:ext cx="553509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a:t>Innersource with GitHub</a:t>
            </a:r>
          </a:p>
        </p:txBody>
      </p:sp>
      <p:sp>
        <p:nvSpPr>
          <p:cNvPr id="12" name="Text Placeholder 5"/>
          <p:cNvSpPr txBox="1">
            <a:spLocks/>
          </p:cNvSpPr>
          <p:nvPr/>
        </p:nvSpPr>
        <p:spPr>
          <a:xfrm>
            <a:off x="600855" y="1233094"/>
            <a:ext cx="11614121" cy="4394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a:t>Enabling open source culture and best practices inside your organization</a:t>
            </a:r>
          </a:p>
        </p:txBody>
      </p:sp>
      <p:sp>
        <p:nvSpPr>
          <p:cNvPr id="13" name="TextBox 12">
            <a:extLst>
              <a:ext uri="{FF2B5EF4-FFF2-40B4-BE49-F238E27FC236}">
                <a16:creationId xmlns:a16="http://schemas.microsoft.com/office/drawing/2014/main" id="{81F4957B-B42B-4183-9A79-59303411D2A7}"/>
              </a:ext>
            </a:extLst>
          </p:cNvPr>
          <p:cNvSpPr txBox="1"/>
          <p:nvPr/>
        </p:nvSpPr>
        <p:spPr>
          <a:xfrm>
            <a:off x="1654239" y="2301487"/>
            <a:ext cx="4333267" cy="1346646"/>
          </a:xfrm>
          <a:prstGeom prst="rect">
            <a:avLst/>
          </a:prstGeom>
          <a:noFill/>
        </p:spPr>
        <p:txBody>
          <a:bodyPr wrap="square" lIns="186521" tIns="149217" rIns="186521" bIns="149217" rtlCol="0" anchor="t">
            <a:spAutoFit/>
          </a:bodyPr>
          <a:lstStyle/>
          <a:p>
            <a:pPr defTabSz="710790">
              <a:lnSpc>
                <a:spcPct val="90000"/>
              </a:lnSpc>
              <a:spcBef>
                <a:spcPct val="0"/>
              </a:spcBef>
              <a:defRPr/>
            </a:pPr>
            <a:r>
              <a:rPr lang="en-US" sz="1836" kern="0">
                <a:gradFill>
                  <a:gsLst>
                    <a:gs pos="0">
                      <a:srgbClr val="0078D4"/>
                    </a:gs>
                    <a:gs pos="100000">
                      <a:srgbClr val="0078D4"/>
                    </a:gs>
                  </a:gsLst>
                  <a:lin ang="5400000" scaled="0"/>
                </a:gradFill>
                <a:latin typeface="Segoe UI Semibold"/>
              </a:rPr>
              <a:t>Increased collaboration</a:t>
            </a:r>
          </a:p>
          <a:p>
            <a:pPr defTabSz="710790">
              <a:lnSpc>
                <a:spcPct val="120000"/>
              </a:lnSpc>
              <a:spcBef>
                <a:spcPct val="0"/>
              </a:spcBef>
              <a:spcAft>
                <a:spcPct val="35000"/>
              </a:spcAft>
              <a:defRPr/>
            </a:pPr>
            <a:r>
              <a:rPr lang="en-US" sz="1428">
                <a:solidFill>
                  <a:srgbClr val="000000"/>
                </a:solidFill>
              </a:rPr>
              <a:t>Encourage teams to collaborate within your organization using the same processes and practices as open source communities</a:t>
            </a:r>
          </a:p>
        </p:txBody>
      </p:sp>
      <p:sp>
        <p:nvSpPr>
          <p:cNvPr id="14" name="TextBox 13">
            <a:extLst>
              <a:ext uri="{FF2B5EF4-FFF2-40B4-BE49-F238E27FC236}">
                <a16:creationId xmlns:a16="http://schemas.microsoft.com/office/drawing/2014/main" id="{81F4957B-B42B-4183-9A79-59303411D2A7}"/>
              </a:ext>
            </a:extLst>
          </p:cNvPr>
          <p:cNvSpPr txBox="1"/>
          <p:nvPr/>
        </p:nvSpPr>
        <p:spPr>
          <a:xfrm>
            <a:off x="1654238" y="3753538"/>
            <a:ext cx="5016187" cy="1058479"/>
          </a:xfrm>
          <a:prstGeom prst="rect">
            <a:avLst/>
          </a:prstGeom>
          <a:noFill/>
        </p:spPr>
        <p:txBody>
          <a:bodyPr wrap="square" lIns="186521" tIns="149217" rIns="186521" bIns="149217" rtlCol="0" anchor="t">
            <a:spAutoFit/>
          </a:bodyPr>
          <a:lstStyle/>
          <a:p>
            <a:pPr defTabSz="710790">
              <a:lnSpc>
                <a:spcPct val="90000"/>
              </a:lnSpc>
              <a:spcBef>
                <a:spcPct val="0"/>
              </a:spcBef>
              <a:defRPr/>
            </a:pPr>
            <a:r>
              <a:rPr lang="en-US" sz="1836" kern="0">
                <a:gradFill>
                  <a:gsLst>
                    <a:gs pos="0">
                      <a:srgbClr val="0078D4"/>
                    </a:gs>
                    <a:gs pos="100000">
                      <a:srgbClr val="0078D4"/>
                    </a:gs>
                  </a:gsLst>
                  <a:lin ang="5400000" scaled="0"/>
                </a:gradFill>
                <a:latin typeface="Segoe UI Semibold"/>
              </a:rPr>
              <a:t>Breaking silos</a:t>
            </a:r>
          </a:p>
          <a:p>
            <a:pPr defTabSz="710790">
              <a:lnSpc>
                <a:spcPct val="120000"/>
              </a:lnSpc>
              <a:spcBef>
                <a:spcPct val="0"/>
              </a:spcBef>
              <a:spcAft>
                <a:spcPct val="35000"/>
              </a:spcAft>
              <a:defRPr/>
            </a:pPr>
            <a:r>
              <a:rPr lang="en-US" sz="1428">
                <a:solidFill>
                  <a:srgbClr val="000000"/>
                </a:solidFill>
              </a:rPr>
              <a:t>Simplified collaboration across teams, sharing of knowledge, improved code reuse, and secured workflows</a:t>
            </a:r>
          </a:p>
        </p:txBody>
      </p:sp>
      <p:sp>
        <p:nvSpPr>
          <p:cNvPr id="15" name="TextBox 14">
            <a:extLst>
              <a:ext uri="{FF2B5EF4-FFF2-40B4-BE49-F238E27FC236}">
                <a16:creationId xmlns:a16="http://schemas.microsoft.com/office/drawing/2014/main" id="{81F4957B-B42B-4183-9A79-59303411D2A7}"/>
              </a:ext>
            </a:extLst>
          </p:cNvPr>
          <p:cNvSpPr txBox="1"/>
          <p:nvPr/>
        </p:nvSpPr>
        <p:spPr>
          <a:xfrm>
            <a:off x="1654239" y="4966024"/>
            <a:ext cx="4604192" cy="1346646"/>
          </a:xfrm>
          <a:prstGeom prst="rect">
            <a:avLst/>
          </a:prstGeom>
          <a:noFill/>
        </p:spPr>
        <p:txBody>
          <a:bodyPr wrap="square" lIns="186521" tIns="149217" rIns="186521" bIns="149217" rtlCol="0" anchor="t">
            <a:spAutoFit/>
          </a:bodyPr>
          <a:lstStyle/>
          <a:p>
            <a:pPr defTabSz="710790">
              <a:lnSpc>
                <a:spcPct val="90000"/>
              </a:lnSpc>
              <a:spcBef>
                <a:spcPct val="0"/>
              </a:spcBef>
              <a:defRPr/>
            </a:pPr>
            <a:r>
              <a:rPr lang="en-US" sz="1836" kern="0">
                <a:gradFill>
                  <a:gsLst>
                    <a:gs pos="0">
                      <a:srgbClr val="0078D4"/>
                    </a:gs>
                    <a:gs pos="100000">
                      <a:srgbClr val="0078D4"/>
                    </a:gs>
                  </a:gsLst>
                  <a:lin ang="5400000" scaled="0"/>
                </a:gradFill>
                <a:latin typeface="Segoe UI Semibold"/>
              </a:rPr>
              <a:t>Higher developer satisfaction</a:t>
            </a:r>
          </a:p>
          <a:p>
            <a:pPr defTabSz="710790">
              <a:lnSpc>
                <a:spcPct val="120000"/>
              </a:lnSpc>
              <a:spcBef>
                <a:spcPct val="0"/>
              </a:spcBef>
              <a:spcAft>
                <a:spcPct val="35000"/>
              </a:spcAft>
              <a:defRPr/>
            </a:pPr>
            <a:r>
              <a:rPr lang="en-US" sz="1428">
                <a:solidFill>
                  <a:srgbClr val="000000"/>
                </a:solidFill>
              </a:rPr>
              <a:t>Leveraging inner source and open source practices increases developers’ satisfaction, enabling them to work on interesting projects and increase their skills</a:t>
            </a:r>
          </a:p>
        </p:txBody>
      </p:sp>
      <p:grpSp>
        <p:nvGrpSpPr>
          <p:cNvPr id="4" name="Group 3">
            <a:extLst>
              <a:ext uri="{FF2B5EF4-FFF2-40B4-BE49-F238E27FC236}">
                <a16:creationId xmlns:a16="http://schemas.microsoft.com/office/drawing/2014/main" id="{EF0C6C26-E12C-974E-B062-C81BB6867AFA}"/>
              </a:ext>
              <a:ext uri="{C183D7F6-B498-43B3-948B-1728B52AA6E4}">
                <adec:decorative xmlns:adec="http://schemas.microsoft.com/office/drawing/2017/decorative" val="1"/>
              </a:ext>
            </a:extLst>
          </p:cNvPr>
          <p:cNvGrpSpPr/>
          <p:nvPr/>
        </p:nvGrpSpPr>
        <p:grpSpPr>
          <a:xfrm>
            <a:off x="6135952" y="2544900"/>
            <a:ext cx="5970304" cy="3397430"/>
            <a:chOff x="1557837" y="1240150"/>
            <a:chExt cx="6025979" cy="3429112"/>
          </a:xfrm>
        </p:grpSpPr>
        <p:sp>
          <p:nvSpPr>
            <p:cNvPr id="99" name="Google Shape;339;p96">
              <a:extLst>
                <a:ext uri="{FF2B5EF4-FFF2-40B4-BE49-F238E27FC236}">
                  <a16:creationId xmlns:a16="http://schemas.microsoft.com/office/drawing/2014/main" id="{3C3BEDE7-E6C6-1F41-AA55-487D6DC25D05}"/>
                </a:ext>
              </a:extLst>
            </p:cNvPr>
            <p:cNvSpPr/>
            <p:nvPr/>
          </p:nvSpPr>
          <p:spPr>
            <a:xfrm>
              <a:off x="2363007" y="1240150"/>
              <a:ext cx="1603200" cy="1603200"/>
            </a:xfrm>
            <a:prstGeom prst="ellipse">
              <a:avLst/>
            </a:prstGeom>
            <a:noFill/>
            <a:ln w="28575" cap="rnd" cmpd="sng">
              <a:solidFill>
                <a:srgbClr val="999999"/>
              </a:solidFill>
              <a:prstDash val="dot"/>
              <a:round/>
              <a:headEnd type="none" w="sm" len="sm"/>
              <a:tailEnd type="none" w="sm" len="sm"/>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00" name="Google Shape;340;p96">
              <a:extLst>
                <a:ext uri="{FF2B5EF4-FFF2-40B4-BE49-F238E27FC236}">
                  <a16:creationId xmlns:a16="http://schemas.microsoft.com/office/drawing/2014/main" id="{26ED7E1C-2F68-E74F-9BDF-CF749428F8CA}"/>
                </a:ext>
              </a:extLst>
            </p:cNvPr>
            <p:cNvSpPr/>
            <p:nvPr/>
          </p:nvSpPr>
          <p:spPr>
            <a:xfrm>
              <a:off x="3544912" y="2199776"/>
              <a:ext cx="1995900" cy="1995900"/>
            </a:xfrm>
            <a:prstGeom prst="ellipse">
              <a:avLst/>
            </a:prstGeom>
            <a:noFill/>
            <a:ln w="25400" cap="rnd" cmpd="sng">
              <a:solidFill>
                <a:srgbClr val="999999"/>
              </a:solidFill>
              <a:prstDash val="dot"/>
              <a:round/>
              <a:headEnd type="none" w="sm" len="sm"/>
              <a:tailEnd type="none" w="sm" len="sm"/>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01" name="Google Shape;341;p96">
              <a:extLst>
                <a:ext uri="{FF2B5EF4-FFF2-40B4-BE49-F238E27FC236}">
                  <a16:creationId xmlns:a16="http://schemas.microsoft.com/office/drawing/2014/main" id="{10337604-C0D1-6440-A80A-544E45FB68E5}"/>
                </a:ext>
              </a:extLst>
            </p:cNvPr>
            <p:cNvSpPr/>
            <p:nvPr/>
          </p:nvSpPr>
          <p:spPr>
            <a:xfrm>
              <a:off x="5431795" y="2996462"/>
              <a:ext cx="1672800" cy="1672800"/>
            </a:xfrm>
            <a:prstGeom prst="ellipse">
              <a:avLst/>
            </a:prstGeom>
            <a:noFill/>
            <a:ln w="25400" cap="rnd" cmpd="sng">
              <a:solidFill>
                <a:srgbClr val="999999"/>
              </a:solidFill>
              <a:prstDash val="dot"/>
              <a:round/>
              <a:headEnd type="none" w="sm" len="sm"/>
              <a:tailEnd type="none" w="sm" len="sm"/>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02" name="Google Shape;342;p96">
              <a:extLst>
                <a:ext uri="{FF2B5EF4-FFF2-40B4-BE49-F238E27FC236}">
                  <a16:creationId xmlns:a16="http://schemas.microsoft.com/office/drawing/2014/main" id="{6DA9D128-C64E-3743-9D89-3FFCD6AC5214}"/>
                </a:ext>
              </a:extLst>
            </p:cNvPr>
            <p:cNvSpPr/>
            <p:nvPr/>
          </p:nvSpPr>
          <p:spPr>
            <a:xfrm>
              <a:off x="5044698" y="1264636"/>
              <a:ext cx="1440000" cy="1440000"/>
            </a:xfrm>
            <a:prstGeom prst="ellipse">
              <a:avLst/>
            </a:prstGeom>
            <a:noFill/>
            <a:ln w="25400" cap="rnd" cmpd="sng">
              <a:solidFill>
                <a:srgbClr val="999999"/>
              </a:solidFill>
              <a:prstDash val="dot"/>
              <a:round/>
              <a:headEnd type="none" w="sm" len="sm"/>
              <a:tailEnd type="none" w="sm" len="sm"/>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03" name="Google Shape;343;p96">
              <a:extLst>
                <a:ext uri="{FF2B5EF4-FFF2-40B4-BE49-F238E27FC236}">
                  <a16:creationId xmlns:a16="http://schemas.microsoft.com/office/drawing/2014/main" id="{398563D3-D776-2245-81D3-B47582AD09AB}"/>
                </a:ext>
              </a:extLst>
            </p:cNvPr>
            <p:cNvSpPr/>
            <p:nvPr/>
          </p:nvSpPr>
          <p:spPr>
            <a:xfrm>
              <a:off x="2150395" y="2955760"/>
              <a:ext cx="1455300" cy="1455300"/>
            </a:xfrm>
            <a:prstGeom prst="ellipse">
              <a:avLst/>
            </a:prstGeom>
            <a:noFill/>
            <a:ln w="25400" cap="rnd" cmpd="sng">
              <a:solidFill>
                <a:srgbClr val="999999"/>
              </a:solidFill>
              <a:prstDash val="dot"/>
              <a:round/>
              <a:headEnd type="none" w="sm" len="sm"/>
              <a:tailEnd type="none" w="sm" len="sm"/>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04" name="Google Shape;344;p96">
              <a:extLst>
                <a:ext uri="{FF2B5EF4-FFF2-40B4-BE49-F238E27FC236}">
                  <a16:creationId xmlns:a16="http://schemas.microsoft.com/office/drawing/2014/main" id="{0F60144F-E5F3-3A46-A840-6C6B8B04BAD1}"/>
                </a:ext>
              </a:extLst>
            </p:cNvPr>
            <p:cNvSpPr/>
            <p:nvPr/>
          </p:nvSpPr>
          <p:spPr>
            <a:xfrm>
              <a:off x="1557837" y="1684187"/>
              <a:ext cx="791700" cy="791700"/>
            </a:xfrm>
            <a:prstGeom prst="ellipse">
              <a:avLst/>
            </a:prstGeom>
            <a:noFill/>
            <a:ln w="25400" cap="rnd" cmpd="sng">
              <a:solidFill>
                <a:srgbClr val="999999"/>
              </a:solidFill>
              <a:prstDash val="dot"/>
              <a:round/>
              <a:headEnd type="none" w="sm" len="sm"/>
              <a:tailEnd type="none" w="sm" len="sm"/>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05" name="Google Shape;345;p96">
              <a:extLst>
                <a:ext uri="{FF2B5EF4-FFF2-40B4-BE49-F238E27FC236}">
                  <a16:creationId xmlns:a16="http://schemas.microsoft.com/office/drawing/2014/main" id="{41FDE021-6F67-BF40-8300-A40A04F56553}"/>
                </a:ext>
              </a:extLst>
            </p:cNvPr>
            <p:cNvSpPr/>
            <p:nvPr/>
          </p:nvSpPr>
          <p:spPr>
            <a:xfrm>
              <a:off x="2258126" y="2049239"/>
              <a:ext cx="163800" cy="163800"/>
            </a:xfrm>
            <a:prstGeom prst="ellipse">
              <a:avLst/>
            </a:prstGeom>
            <a:solidFill>
              <a:srgbClr val="0366D6"/>
            </a:solidFill>
            <a:ln>
              <a:noFill/>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06" name="Google Shape;346;p96">
              <a:extLst>
                <a:ext uri="{FF2B5EF4-FFF2-40B4-BE49-F238E27FC236}">
                  <a16:creationId xmlns:a16="http://schemas.microsoft.com/office/drawing/2014/main" id="{6E3BAC18-25FC-0E4C-83AD-081CB17F6B0A}"/>
                </a:ext>
              </a:extLst>
            </p:cNvPr>
            <p:cNvSpPr/>
            <p:nvPr/>
          </p:nvSpPr>
          <p:spPr>
            <a:xfrm>
              <a:off x="3692106" y="2484002"/>
              <a:ext cx="163800" cy="163800"/>
            </a:xfrm>
            <a:prstGeom prst="ellipse">
              <a:avLst/>
            </a:prstGeom>
            <a:solidFill>
              <a:srgbClr val="0078D4"/>
            </a:solidFill>
            <a:ln>
              <a:noFill/>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07" name="Google Shape;347;p96">
              <a:extLst>
                <a:ext uri="{FF2B5EF4-FFF2-40B4-BE49-F238E27FC236}">
                  <a16:creationId xmlns:a16="http://schemas.microsoft.com/office/drawing/2014/main" id="{21F34143-C7BF-4E4F-BE46-C220327AA03C}"/>
                </a:ext>
              </a:extLst>
            </p:cNvPr>
            <p:cNvSpPr/>
            <p:nvPr/>
          </p:nvSpPr>
          <p:spPr>
            <a:xfrm>
              <a:off x="3633360" y="2425255"/>
              <a:ext cx="280800" cy="280800"/>
            </a:xfrm>
            <a:prstGeom prst="ellipse">
              <a:avLst/>
            </a:prstGeom>
            <a:noFill/>
            <a:ln w="19050" cap="flat" cmpd="sng">
              <a:solidFill>
                <a:srgbClr val="0366D6"/>
              </a:solidFill>
              <a:prstDash val="solid"/>
              <a:round/>
              <a:headEnd type="none" w="sm" len="sm"/>
              <a:tailEnd type="none" w="sm" len="sm"/>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08" name="Google Shape;348;p96">
              <a:extLst>
                <a:ext uri="{FF2B5EF4-FFF2-40B4-BE49-F238E27FC236}">
                  <a16:creationId xmlns:a16="http://schemas.microsoft.com/office/drawing/2014/main" id="{D2B327B6-E7AA-004D-8BED-037736F26772}"/>
                </a:ext>
              </a:extLst>
            </p:cNvPr>
            <p:cNvSpPr/>
            <p:nvPr/>
          </p:nvSpPr>
          <p:spPr>
            <a:xfrm>
              <a:off x="3482641" y="3393287"/>
              <a:ext cx="163800" cy="163800"/>
            </a:xfrm>
            <a:prstGeom prst="ellipse">
              <a:avLst/>
            </a:prstGeom>
            <a:solidFill>
              <a:srgbClr val="0078D4"/>
            </a:solidFill>
            <a:ln>
              <a:noFill/>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09" name="Google Shape;349;p96">
              <a:extLst>
                <a:ext uri="{FF2B5EF4-FFF2-40B4-BE49-F238E27FC236}">
                  <a16:creationId xmlns:a16="http://schemas.microsoft.com/office/drawing/2014/main" id="{14E941F3-80F6-CE4E-95C8-E7805755EEC0}"/>
                </a:ext>
              </a:extLst>
            </p:cNvPr>
            <p:cNvSpPr/>
            <p:nvPr/>
          </p:nvSpPr>
          <p:spPr>
            <a:xfrm>
              <a:off x="3423895" y="3334540"/>
              <a:ext cx="280800" cy="280800"/>
            </a:xfrm>
            <a:prstGeom prst="ellipse">
              <a:avLst/>
            </a:prstGeom>
            <a:noFill/>
            <a:ln w="19050" cap="flat" cmpd="sng">
              <a:solidFill>
                <a:srgbClr val="0366D6"/>
              </a:solidFill>
              <a:prstDash val="solid"/>
              <a:round/>
              <a:headEnd type="none" w="sm" len="sm"/>
              <a:tailEnd type="none" w="sm" len="sm"/>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10" name="Google Shape;350;p96">
              <a:extLst>
                <a:ext uri="{FF2B5EF4-FFF2-40B4-BE49-F238E27FC236}">
                  <a16:creationId xmlns:a16="http://schemas.microsoft.com/office/drawing/2014/main" id="{75667EA8-AD00-324E-ACE3-9B79E6E97D3E}"/>
                </a:ext>
              </a:extLst>
            </p:cNvPr>
            <p:cNvSpPr/>
            <p:nvPr/>
          </p:nvSpPr>
          <p:spPr>
            <a:xfrm>
              <a:off x="5166772" y="2413066"/>
              <a:ext cx="163800" cy="163800"/>
            </a:xfrm>
            <a:prstGeom prst="ellipse">
              <a:avLst/>
            </a:prstGeom>
            <a:solidFill>
              <a:srgbClr val="0078D4"/>
            </a:solidFill>
            <a:ln>
              <a:noFill/>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11" name="Google Shape;351;p96">
              <a:extLst>
                <a:ext uri="{FF2B5EF4-FFF2-40B4-BE49-F238E27FC236}">
                  <a16:creationId xmlns:a16="http://schemas.microsoft.com/office/drawing/2014/main" id="{75BC536D-7EBF-7C40-88A2-7833FACD2B15}"/>
                </a:ext>
              </a:extLst>
            </p:cNvPr>
            <p:cNvSpPr/>
            <p:nvPr/>
          </p:nvSpPr>
          <p:spPr>
            <a:xfrm>
              <a:off x="5108026" y="2354319"/>
              <a:ext cx="280800" cy="280800"/>
            </a:xfrm>
            <a:prstGeom prst="ellipse">
              <a:avLst/>
            </a:prstGeom>
            <a:noFill/>
            <a:ln w="19050" cap="flat" cmpd="sng">
              <a:solidFill>
                <a:srgbClr val="0366D6"/>
              </a:solidFill>
              <a:prstDash val="solid"/>
              <a:round/>
              <a:headEnd type="none" w="sm" len="sm"/>
              <a:tailEnd type="none" w="sm" len="sm"/>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12" name="Google Shape;352;p96">
              <a:extLst>
                <a:ext uri="{FF2B5EF4-FFF2-40B4-BE49-F238E27FC236}">
                  <a16:creationId xmlns:a16="http://schemas.microsoft.com/office/drawing/2014/main" id="{3C20A48E-2A43-B141-B0EF-574E44A8C20D}"/>
                </a:ext>
              </a:extLst>
            </p:cNvPr>
            <p:cNvSpPr/>
            <p:nvPr/>
          </p:nvSpPr>
          <p:spPr>
            <a:xfrm>
              <a:off x="5401156" y="3445655"/>
              <a:ext cx="163800" cy="163800"/>
            </a:xfrm>
            <a:prstGeom prst="ellipse">
              <a:avLst/>
            </a:prstGeom>
            <a:solidFill>
              <a:srgbClr val="0078D4"/>
            </a:solidFill>
            <a:ln>
              <a:noFill/>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13" name="Google Shape;353;p96">
              <a:extLst>
                <a:ext uri="{FF2B5EF4-FFF2-40B4-BE49-F238E27FC236}">
                  <a16:creationId xmlns:a16="http://schemas.microsoft.com/office/drawing/2014/main" id="{6C365249-C6D5-5D4A-950A-C39AD7615313}"/>
                </a:ext>
              </a:extLst>
            </p:cNvPr>
            <p:cNvSpPr/>
            <p:nvPr/>
          </p:nvSpPr>
          <p:spPr>
            <a:xfrm>
              <a:off x="5342409" y="3386908"/>
              <a:ext cx="280800" cy="280800"/>
            </a:xfrm>
            <a:prstGeom prst="ellipse">
              <a:avLst/>
            </a:prstGeom>
            <a:noFill/>
            <a:ln w="19050" cap="flat" cmpd="sng">
              <a:solidFill>
                <a:srgbClr val="0366D6"/>
              </a:solidFill>
              <a:prstDash val="solid"/>
              <a:round/>
              <a:headEnd type="none" w="sm" len="sm"/>
              <a:tailEnd type="none" w="sm" len="sm"/>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14" name="Google Shape;354;p96">
              <a:extLst>
                <a:ext uri="{FF2B5EF4-FFF2-40B4-BE49-F238E27FC236}">
                  <a16:creationId xmlns:a16="http://schemas.microsoft.com/office/drawing/2014/main" id="{9F08CE72-0D5A-0045-AB25-4BC21F059049}"/>
                </a:ext>
              </a:extLst>
            </p:cNvPr>
            <p:cNvSpPr/>
            <p:nvPr/>
          </p:nvSpPr>
          <p:spPr>
            <a:xfrm>
              <a:off x="6792116" y="2619006"/>
              <a:ext cx="791700" cy="791700"/>
            </a:xfrm>
            <a:prstGeom prst="ellipse">
              <a:avLst/>
            </a:prstGeom>
            <a:noFill/>
            <a:ln w="25400" cap="rnd" cmpd="sng">
              <a:solidFill>
                <a:srgbClr val="999999"/>
              </a:solidFill>
              <a:prstDash val="dot"/>
              <a:round/>
              <a:headEnd type="none" w="sm" len="sm"/>
              <a:tailEnd type="none" w="sm" len="sm"/>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15" name="Google Shape;355;p96">
              <a:extLst>
                <a:ext uri="{FF2B5EF4-FFF2-40B4-BE49-F238E27FC236}">
                  <a16:creationId xmlns:a16="http://schemas.microsoft.com/office/drawing/2014/main" id="{87185F77-DB60-8042-9510-9590EC8A977E}"/>
                </a:ext>
              </a:extLst>
            </p:cNvPr>
            <p:cNvSpPr/>
            <p:nvPr/>
          </p:nvSpPr>
          <p:spPr>
            <a:xfrm>
              <a:off x="6799957" y="3177947"/>
              <a:ext cx="163800" cy="163800"/>
            </a:xfrm>
            <a:prstGeom prst="ellipse">
              <a:avLst/>
            </a:prstGeom>
            <a:solidFill>
              <a:srgbClr val="0366D6"/>
            </a:solidFill>
            <a:ln>
              <a:noFill/>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16" name="Google Shape;356;p96">
              <a:extLst>
                <a:ext uri="{FF2B5EF4-FFF2-40B4-BE49-F238E27FC236}">
                  <a16:creationId xmlns:a16="http://schemas.microsoft.com/office/drawing/2014/main" id="{8BBE7E64-CC73-504A-9518-F20E9C924680}"/>
                </a:ext>
              </a:extLst>
            </p:cNvPr>
            <p:cNvSpPr/>
            <p:nvPr/>
          </p:nvSpPr>
          <p:spPr>
            <a:xfrm>
              <a:off x="6297262" y="2970050"/>
              <a:ext cx="56100" cy="56100"/>
            </a:xfrm>
            <a:prstGeom prst="ellipse">
              <a:avLst/>
            </a:prstGeom>
            <a:solidFill>
              <a:srgbClr val="0366D6"/>
            </a:solidFill>
            <a:ln>
              <a:noFill/>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17" name="Google Shape;357;p96">
              <a:extLst>
                <a:ext uri="{FF2B5EF4-FFF2-40B4-BE49-F238E27FC236}">
                  <a16:creationId xmlns:a16="http://schemas.microsoft.com/office/drawing/2014/main" id="{03AE5907-B755-4C49-B397-8B41CDF1EBA0}"/>
                </a:ext>
              </a:extLst>
            </p:cNvPr>
            <p:cNvSpPr/>
            <p:nvPr/>
          </p:nvSpPr>
          <p:spPr>
            <a:xfrm>
              <a:off x="4846201" y="4106441"/>
              <a:ext cx="56100" cy="56100"/>
            </a:xfrm>
            <a:prstGeom prst="ellipse">
              <a:avLst/>
            </a:prstGeom>
            <a:solidFill>
              <a:srgbClr val="0366D6"/>
            </a:solidFill>
            <a:ln>
              <a:noFill/>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18" name="Google Shape;358;p96">
              <a:extLst>
                <a:ext uri="{FF2B5EF4-FFF2-40B4-BE49-F238E27FC236}">
                  <a16:creationId xmlns:a16="http://schemas.microsoft.com/office/drawing/2014/main" id="{E99C0467-A460-434D-A0A3-10345034039E}"/>
                </a:ext>
              </a:extLst>
            </p:cNvPr>
            <p:cNvSpPr/>
            <p:nvPr/>
          </p:nvSpPr>
          <p:spPr>
            <a:xfrm>
              <a:off x="2424852" y="3057465"/>
              <a:ext cx="56100" cy="56100"/>
            </a:xfrm>
            <a:prstGeom prst="ellipse">
              <a:avLst/>
            </a:prstGeom>
            <a:solidFill>
              <a:srgbClr val="0366D6"/>
            </a:solidFill>
            <a:ln>
              <a:noFill/>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19" name="Google Shape;359;p96">
              <a:extLst>
                <a:ext uri="{FF2B5EF4-FFF2-40B4-BE49-F238E27FC236}">
                  <a16:creationId xmlns:a16="http://schemas.microsoft.com/office/drawing/2014/main" id="{DA2DFDFC-2197-5040-9B4E-9F61AB8D2B65}"/>
                </a:ext>
              </a:extLst>
            </p:cNvPr>
            <p:cNvSpPr/>
            <p:nvPr/>
          </p:nvSpPr>
          <p:spPr>
            <a:xfrm>
              <a:off x="5431870" y="2786480"/>
              <a:ext cx="56100" cy="56100"/>
            </a:xfrm>
            <a:prstGeom prst="ellipse">
              <a:avLst/>
            </a:prstGeom>
            <a:solidFill>
              <a:srgbClr val="0366D6"/>
            </a:solidFill>
            <a:ln>
              <a:noFill/>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sp>
          <p:nvSpPr>
            <p:cNvPr id="120" name="Google Shape;360;p96">
              <a:extLst>
                <a:ext uri="{FF2B5EF4-FFF2-40B4-BE49-F238E27FC236}">
                  <a16:creationId xmlns:a16="http://schemas.microsoft.com/office/drawing/2014/main" id="{F5E6F0A5-D3EF-8E4C-A36A-7C55C3E5E690}"/>
                </a:ext>
              </a:extLst>
            </p:cNvPr>
            <p:cNvSpPr/>
            <p:nvPr/>
          </p:nvSpPr>
          <p:spPr>
            <a:xfrm>
              <a:off x="1983938" y="2447661"/>
              <a:ext cx="56100" cy="56100"/>
            </a:xfrm>
            <a:prstGeom prst="ellipse">
              <a:avLst/>
            </a:prstGeom>
            <a:solidFill>
              <a:srgbClr val="0366D6"/>
            </a:solidFill>
            <a:ln>
              <a:noFill/>
            </a:ln>
          </p:spPr>
          <p:txBody>
            <a:bodyPr spcFirstLastPara="1" wrap="square" lIns="93245" tIns="46635" rIns="93245" bIns="46635" anchor="ctr" anchorCtr="0">
              <a:noAutofit/>
            </a:bodyPr>
            <a:lstStyle/>
            <a:p>
              <a:pPr algn="ctr"/>
              <a:endParaRPr sz="2448">
                <a:solidFill>
                  <a:srgbClr val="FFFFFF"/>
                </a:solidFill>
                <a:latin typeface="Quattrocento Sans"/>
                <a:ea typeface="Quattrocento Sans"/>
                <a:cs typeface="Quattrocento Sans"/>
                <a:sym typeface="Quattrocento Sans"/>
              </a:endParaRPr>
            </a:p>
          </p:txBody>
        </p:sp>
        <p:cxnSp>
          <p:nvCxnSpPr>
            <p:cNvPr id="121" name="Google Shape;361;p96">
              <a:extLst>
                <a:ext uri="{FF2B5EF4-FFF2-40B4-BE49-F238E27FC236}">
                  <a16:creationId xmlns:a16="http://schemas.microsoft.com/office/drawing/2014/main" id="{5FC23BDB-D556-B54F-8F80-267A40EEEC16}"/>
                </a:ext>
              </a:extLst>
            </p:cNvPr>
            <p:cNvCxnSpPr/>
            <p:nvPr/>
          </p:nvCxnSpPr>
          <p:spPr>
            <a:xfrm flipH="1">
              <a:off x="2547865" y="1791253"/>
              <a:ext cx="635400" cy="410700"/>
            </a:xfrm>
            <a:prstGeom prst="straightConnector1">
              <a:avLst/>
            </a:prstGeom>
            <a:noFill/>
            <a:ln w="15875" cap="flat" cmpd="sng">
              <a:solidFill>
                <a:srgbClr val="D8D8D8"/>
              </a:solidFill>
              <a:prstDash val="solid"/>
              <a:miter lim="800000"/>
              <a:headEnd type="none" w="med" len="med"/>
              <a:tailEnd type="none" w="med" len="med"/>
            </a:ln>
          </p:spPr>
        </p:cxnSp>
        <p:cxnSp>
          <p:nvCxnSpPr>
            <p:cNvPr id="122" name="Google Shape;362;p96">
              <a:extLst>
                <a:ext uri="{FF2B5EF4-FFF2-40B4-BE49-F238E27FC236}">
                  <a16:creationId xmlns:a16="http://schemas.microsoft.com/office/drawing/2014/main" id="{F7E182D2-FFEA-DF48-B06C-B023FD04F590}"/>
                </a:ext>
              </a:extLst>
            </p:cNvPr>
            <p:cNvCxnSpPr/>
            <p:nvPr/>
          </p:nvCxnSpPr>
          <p:spPr>
            <a:xfrm flipH="1">
              <a:off x="2953397" y="1806646"/>
              <a:ext cx="215700" cy="405900"/>
            </a:xfrm>
            <a:prstGeom prst="straightConnector1">
              <a:avLst/>
            </a:prstGeom>
            <a:noFill/>
            <a:ln w="15875" cap="flat" cmpd="sng">
              <a:solidFill>
                <a:srgbClr val="D8D8D8"/>
              </a:solidFill>
              <a:prstDash val="solid"/>
              <a:miter lim="800000"/>
              <a:headEnd type="none" w="med" len="med"/>
              <a:tailEnd type="none" w="med" len="med"/>
            </a:ln>
          </p:spPr>
        </p:cxnSp>
        <p:cxnSp>
          <p:nvCxnSpPr>
            <p:cNvPr id="123" name="Google Shape;363;p96">
              <a:extLst>
                <a:ext uri="{FF2B5EF4-FFF2-40B4-BE49-F238E27FC236}">
                  <a16:creationId xmlns:a16="http://schemas.microsoft.com/office/drawing/2014/main" id="{9F8CA24C-1E36-9448-B4C2-D693DAD541FB}"/>
                </a:ext>
              </a:extLst>
            </p:cNvPr>
            <p:cNvCxnSpPr/>
            <p:nvPr/>
          </p:nvCxnSpPr>
          <p:spPr>
            <a:xfrm>
              <a:off x="3180469" y="1792378"/>
              <a:ext cx="182400" cy="414000"/>
            </a:xfrm>
            <a:prstGeom prst="straightConnector1">
              <a:avLst/>
            </a:prstGeom>
            <a:noFill/>
            <a:ln w="15875" cap="flat" cmpd="sng">
              <a:solidFill>
                <a:srgbClr val="D8D8D8"/>
              </a:solidFill>
              <a:prstDash val="solid"/>
              <a:miter lim="800000"/>
              <a:headEnd type="none" w="med" len="med"/>
              <a:tailEnd type="none" w="med" len="med"/>
            </a:ln>
          </p:spPr>
        </p:cxnSp>
        <p:cxnSp>
          <p:nvCxnSpPr>
            <p:cNvPr id="124" name="Google Shape;364;p96">
              <a:extLst>
                <a:ext uri="{FF2B5EF4-FFF2-40B4-BE49-F238E27FC236}">
                  <a16:creationId xmlns:a16="http://schemas.microsoft.com/office/drawing/2014/main" id="{99B7E27D-80B2-BF45-9DF1-328C40993CD9}"/>
                </a:ext>
              </a:extLst>
            </p:cNvPr>
            <p:cNvCxnSpPr/>
            <p:nvPr/>
          </p:nvCxnSpPr>
          <p:spPr>
            <a:xfrm>
              <a:off x="3178929" y="1795641"/>
              <a:ext cx="594000" cy="384000"/>
            </a:xfrm>
            <a:prstGeom prst="straightConnector1">
              <a:avLst/>
            </a:prstGeom>
            <a:noFill/>
            <a:ln w="15875" cap="flat" cmpd="sng">
              <a:solidFill>
                <a:srgbClr val="D8D8D8"/>
              </a:solidFill>
              <a:prstDash val="solid"/>
              <a:miter lim="800000"/>
              <a:headEnd type="none" w="med" len="med"/>
              <a:tailEnd type="none" w="med" len="med"/>
            </a:ln>
          </p:spPr>
        </p:cxnSp>
        <p:pic>
          <p:nvPicPr>
            <p:cNvPr id="125" name="Google Shape;365;p96" descr="A close up of a logo&#10;&#10;Description generated with high confidence">
              <a:extLst>
                <a:ext uri="{FF2B5EF4-FFF2-40B4-BE49-F238E27FC236}">
                  <a16:creationId xmlns:a16="http://schemas.microsoft.com/office/drawing/2014/main" id="{0BB67BE7-713F-9747-95B5-A669776012F7}"/>
                </a:ext>
              </a:extLst>
            </p:cNvPr>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2412742" y="2037869"/>
              <a:ext cx="324410" cy="324186"/>
            </a:xfrm>
            <a:prstGeom prst="rect">
              <a:avLst/>
            </a:prstGeom>
            <a:noFill/>
            <a:ln>
              <a:noFill/>
            </a:ln>
          </p:spPr>
        </p:pic>
        <p:pic>
          <p:nvPicPr>
            <p:cNvPr id="126" name="Google Shape;366;p96" descr="A picture containing vector graphics&#10;&#10;Description generated with very high confidence">
              <a:extLst>
                <a:ext uri="{FF2B5EF4-FFF2-40B4-BE49-F238E27FC236}">
                  <a16:creationId xmlns:a16="http://schemas.microsoft.com/office/drawing/2014/main" id="{073ADCA4-1A19-284A-BA37-FA610095D01A}"/>
                </a:ext>
              </a:extLst>
            </p:cNvPr>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3184007" y="2037869"/>
              <a:ext cx="324410" cy="324186"/>
            </a:xfrm>
            <a:prstGeom prst="rect">
              <a:avLst/>
            </a:prstGeom>
            <a:noFill/>
            <a:ln>
              <a:noFill/>
            </a:ln>
          </p:spPr>
        </p:pic>
        <p:pic>
          <p:nvPicPr>
            <p:cNvPr id="127" name="Google Shape;367;p96">
              <a:extLst>
                <a:ext uri="{FF2B5EF4-FFF2-40B4-BE49-F238E27FC236}">
                  <a16:creationId xmlns:a16="http://schemas.microsoft.com/office/drawing/2014/main" id="{3A9268A3-794A-DC4A-8D81-F3E0E8231E41}"/>
                </a:ext>
              </a:extLst>
            </p:cNvPr>
            <p:cNvPicPr preferRelativeResize="0"/>
            <p:nvPr/>
          </p:nvPicPr>
          <p:blipFill rotWithShape="1">
            <a:blip r:embed="rId5" cstate="screen">
              <a:alphaModFix/>
              <a:extLst>
                <a:ext uri="{28A0092B-C50C-407E-A947-70E740481C1C}">
                  <a14:useLocalDpi xmlns:a14="http://schemas.microsoft.com/office/drawing/2010/main" val="0"/>
                </a:ext>
              </a:extLst>
            </a:blip>
            <a:srcRect/>
            <a:stretch/>
          </p:blipFill>
          <p:spPr>
            <a:xfrm>
              <a:off x="3022799" y="1628879"/>
              <a:ext cx="324974" cy="324750"/>
            </a:xfrm>
            <a:prstGeom prst="rect">
              <a:avLst/>
            </a:prstGeom>
            <a:noFill/>
            <a:ln>
              <a:noFill/>
            </a:ln>
          </p:spPr>
        </p:pic>
        <p:pic>
          <p:nvPicPr>
            <p:cNvPr id="128" name="Google Shape;368;p96">
              <a:extLst>
                <a:ext uri="{FF2B5EF4-FFF2-40B4-BE49-F238E27FC236}">
                  <a16:creationId xmlns:a16="http://schemas.microsoft.com/office/drawing/2014/main" id="{775459A4-BA17-5F45-8713-687C2D38B45E}"/>
                </a:ext>
              </a:extLst>
            </p:cNvPr>
            <p:cNvPicPr preferRelativeResize="0"/>
            <p:nvPr/>
          </p:nvPicPr>
          <p:blipFill rotWithShape="1">
            <a:blip r:embed="rId6" cstate="screen">
              <a:alphaModFix/>
              <a:extLst>
                <a:ext uri="{28A0092B-C50C-407E-A947-70E740481C1C}">
                  <a14:useLocalDpi xmlns:a14="http://schemas.microsoft.com/office/drawing/2010/main" val="0"/>
                </a:ext>
              </a:extLst>
            </a:blip>
            <a:srcRect/>
            <a:stretch/>
          </p:blipFill>
          <p:spPr>
            <a:xfrm>
              <a:off x="2804102" y="2037869"/>
              <a:ext cx="324974" cy="324750"/>
            </a:xfrm>
            <a:prstGeom prst="rect">
              <a:avLst/>
            </a:prstGeom>
            <a:noFill/>
            <a:ln>
              <a:noFill/>
            </a:ln>
          </p:spPr>
        </p:pic>
        <p:pic>
          <p:nvPicPr>
            <p:cNvPr id="129" name="Google Shape;369;p96">
              <a:extLst>
                <a:ext uri="{FF2B5EF4-FFF2-40B4-BE49-F238E27FC236}">
                  <a16:creationId xmlns:a16="http://schemas.microsoft.com/office/drawing/2014/main" id="{F070C3ED-B0FE-9744-9460-D40944D195CE}"/>
                </a:ext>
              </a:extLst>
            </p:cNvPr>
            <p:cNvPicPr preferRelativeResize="0"/>
            <p:nvPr/>
          </p:nvPicPr>
          <p:blipFill rotWithShape="1">
            <a:blip r:embed="rId7" cstate="screen">
              <a:alphaModFix/>
              <a:extLst>
                <a:ext uri="{28A0092B-C50C-407E-A947-70E740481C1C}">
                  <a14:useLocalDpi xmlns:a14="http://schemas.microsoft.com/office/drawing/2010/main" val="0"/>
                </a:ext>
              </a:extLst>
            </a:blip>
            <a:srcRect/>
            <a:stretch/>
          </p:blipFill>
          <p:spPr>
            <a:xfrm>
              <a:off x="3578959" y="2037869"/>
              <a:ext cx="324974" cy="324750"/>
            </a:xfrm>
            <a:prstGeom prst="rect">
              <a:avLst/>
            </a:prstGeom>
            <a:noFill/>
            <a:ln>
              <a:noFill/>
            </a:ln>
          </p:spPr>
        </p:pic>
        <p:pic>
          <p:nvPicPr>
            <p:cNvPr id="130" name="Google Shape;370;p96">
              <a:extLst>
                <a:ext uri="{FF2B5EF4-FFF2-40B4-BE49-F238E27FC236}">
                  <a16:creationId xmlns:a16="http://schemas.microsoft.com/office/drawing/2014/main" id="{075BADCB-6CA2-2F45-980A-9DE58E7971DE}"/>
                </a:ext>
              </a:extLst>
            </p:cNvPr>
            <p:cNvPicPr preferRelativeResize="0"/>
            <p:nvPr/>
          </p:nvPicPr>
          <p:blipFill rotWithShape="1">
            <a:blip r:embed="rId6" cstate="screen">
              <a:alphaModFix/>
              <a:extLst>
                <a:ext uri="{28A0092B-C50C-407E-A947-70E740481C1C}">
                  <a14:useLocalDpi xmlns:a14="http://schemas.microsoft.com/office/drawing/2010/main" val="0"/>
                </a:ext>
              </a:extLst>
            </a:blip>
            <a:srcRect/>
            <a:stretch/>
          </p:blipFill>
          <p:spPr>
            <a:xfrm>
              <a:off x="7031671" y="2848853"/>
              <a:ext cx="324974" cy="324750"/>
            </a:xfrm>
            <a:prstGeom prst="rect">
              <a:avLst/>
            </a:prstGeom>
            <a:noFill/>
            <a:ln>
              <a:noFill/>
            </a:ln>
          </p:spPr>
        </p:pic>
        <p:cxnSp>
          <p:nvCxnSpPr>
            <p:cNvPr id="131" name="Google Shape;371;p96">
              <a:extLst>
                <a:ext uri="{FF2B5EF4-FFF2-40B4-BE49-F238E27FC236}">
                  <a16:creationId xmlns:a16="http://schemas.microsoft.com/office/drawing/2014/main" id="{A7895C7E-4043-494C-B4DB-9E80287DF19B}"/>
                </a:ext>
              </a:extLst>
            </p:cNvPr>
            <p:cNvCxnSpPr/>
            <p:nvPr/>
          </p:nvCxnSpPr>
          <p:spPr>
            <a:xfrm flipH="1">
              <a:off x="2663020" y="3694525"/>
              <a:ext cx="215700" cy="405900"/>
            </a:xfrm>
            <a:prstGeom prst="straightConnector1">
              <a:avLst/>
            </a:prstGeom>
            <a:noFill/>
            <a:ln w="15875" cap="flat" cmpd="sng">
              <a:solidFill>
                <a:srgbClr val="D8D8D8"/>
              </a:solidFill>
              <a:prstDash val="solid"/>
              <a:miter lim="800000"/>
              <a:headEnd type="none" w="med" len="med"/>
              <a:tailEnd type="none" w="med" len="med"/>
            </a:ln>
          </p:spPr>
        </p:cxnSp>
        <p:cxnSp>
          <p:nvCxnSpPr>
            <p:cNvPr id="132" name="Google Shape;372;p96">
              <a:extLst>
                <a:ext uri="{FF2B5EF4-FFF2-40B4-BE49-F238E27FC236}">
                  <a16:creationId xmlns:a16="http://schemas.microsoft.com/office/drawing/2014/main" id="{2ECE5D33-5D1A-0740-92A7-968B8324BE60}"/>
                </a:ext>
              </a:extLst>
            </p:cNvPr>
            <p:cNvCxnSpPr/>
            <p:nvPr/>
          </p:nvCxnSpPr>
          <p:spPr>
            <a:xfrm>
              <a:off x="2890092" y="3680258"/>
              <a:ext cx="182400" cy="414000"/>
            </a:xfrm>
            <a:prstGeom prst="straightConnector1">
              <a:avLst/>
            </a:prstGeom>
            <a:noFill/>
            <a:ln w="15875" cap="flat" cmpd="sng">
              <a:solidFill>
                <a:srgbClr val="D8D8D8"/>
              </a:solidFill>
              <a:prstDash val="solid"/>
              <a:miter lim="800000"/>
              <a:headEnd type="none" w="med" len="med"/>
              <a:tailEnd type="none" w="med" len="med"/>
            </a:ln>
          </p:spPr>
        </p:cxnSp>
        <p:pic>
          <p:nvPicPr>
            <p:cNvPr id="133" name="Google Shape;373;p96">
              <a:extLst>
                <a:ext uri="{FF2B5EF4-FFF2-40B4-BE49-F238E27FC236}">
                  <a16:creationId xmlns:a16="http://schemas.microsoft.com/office/drawing/2014/main" id="{AE14DF7F-9438-E147-88B6-8DB307EC403A}"/>
                </a:ext>
              </a:extLst>
            </p:cNvPr>
            <p:cNvPicPr preferRelativeResize="0"/>
            <p:nvPr/>
          </p:nvPicPr>
          <p:blipFill rotWithShape="1">
            <a:blip r:embed="rId7" cstate="screen">
              <a:alphaModFix/>
              <a:extLst>
                <a:ext uri="{28A0092B-C50C-407E-A947-70E740481C1C}">
                  <a14:useLocalDpi xmlns:a14="http://schemas.microsoft.com/office/drawing/2010/main" val="0"/>
                </a:ext>
              </a:extLst>
            </a:blip>
            <a:srcRect/>
            <a:stretch/>
          </p:blipFill>
          <p:spPr>
            <a:xfrm>
              <a:off x="2912037" y="3885231"/>
              <a:ext cx="324974" cy="324750"/>
            </a:xfrm>
            <a:prstGeom prst="rect">
              <a:avLst/>
            </a:prstGeom>
            <a:noFill/>
            <a:ln>
              <a:noFill/>
            </a:ln>
          </p:spPr>
        </p:pic>
        <p:cxnSp>
          <p:nvCxnSpPr>
            <p:cNvPr id="134" name="Google Shape;374;p96">
              <a:extLst>
                <a:ext uri="{FF2B5EF4-FFF2-40B4-BE49-F238E27FC236}">
                  <a16:creationId xmlns:a16="http://schemas.microsoft.com/office/drawing/2014/main" id="{AD72874B-5AE3-9F47-B7A4-B18BBD99D38D}"/>
                </a:ext>
              </a:extLst>
            </p:cNvPr>
            <p:cNvCxnSpPr/>
            <p:nvPr/>
          </p:nvCxnSpPr>
          <p:spPr>
            <a:xfrm flipH="1">
              <a:off x="5378297" y="1781998"/>
              <a:ext cx="320700" cy="239700"/>
            </a:xfrm>
            <a:prstGeom prst="straightConnector1">
              <a:avLst/>
            </a:prstGeom>
            <a:noFill/>
            <a:ln w="15875" cap="flat" cmpd="sng">
              <a:solidFill>
                <a:srgbClr val="D8D8D8"/>
              </a:solidFill>
              <a:prstDash val="solid"/>
              <a:miter lim="800000"/>
              <a:headEnd type="none" w="med" len="med"/>
              <a:tailEnd type="none" w="med" len="med"/>
            </a:ln>
          </p:spPr>
        </p:cxnSp>
        <p:cxnSp>
          <p:nvCxnSpPr>
            <p:cNvPr id="135" name="Google Shape;375;p96">
              <a:extLst>
                <a:ext uri="{FF2B5EF4-FFF2-40B4-BE49-F238E27FC236}">
                  <a16:creationId xmlns:a16="http://schemas.microsoft.com/office/drawing/2014/main" id="{75C8B09F-C2D1-FA43-BACE-77FBCC8199B9}"/>
                </a:ext>
              </a:extLst>
            </p:cNvPr>
            <p:cNvCxnSpPr/>
            <p:nvPr/>
          </p:nvCxnSpPr>
          <p:spPr>
            <a:xfrm>
              <a:off x="5802378" y="1749792"/>
              <a:ext cx="366900" cy="311400"/>
            </a:xfrm>
            <a:prstGeom prst="straightConnector1">
              <a:avLst/>
            </a:prstGeom>
            <a:noFill/>
            <a:ln w="15875" cap="flat" cmpd="sng">
              <a:solidFill>
                <a:srgbClr val="D8D8D8"/>
              </a:solidFill>
              <a:prstDash val="solid"/>
              <a:miter lim="800000"/>
              <a:headEnd type="none" w="med" len="med"/>
              <a:tailEnd type="none" w="med" len="med"/>
            </a:ln>
          </p:spPr>
        </p:cxnSp>
        <p:cxnSp>
          <p:nvCxnSpPr>
            <p:cNvPr id="136" name="Google Shape;376;p96">
              <a:extLst>
                <a:ext uri="{FF2B5EF4-FFF2-40B4-BE49-F238E27FC236}">
                  <a16:creationId xmlns:a16="http://schemas.microsoft.com/office/drawing/2014/main" id="{2C3EBA18-8322-E840-AACF-51EB77D1FCE6}"/>
                </a:ext>
              </a:extLst>
            </p:cNvPr>
            <p:cNvCxnSpPr/>
            <p:nvPr/>
          </p:nvCxnSpPr>
          <p:spPr>
            <a:xfrm>
              <a:off x="5777448" y="1756322"/>
              <a:ext cx="0" cy="327000"/>
            </a:xfrm>
            <a:prstGeom prst="straightConnector1">
              <a:avLst/>
            </a:prstGeom>
            <a:noFill/>
            <a:ln w="15875" cap="flat" cmpd="sng">
              <a:solidFill>
                <a:srgbClr val="D8D8D8"/>
              </a:solidFill>
              <a:prstDash val="solid"/>
              <a:miter lim="800000"/>
              <a:headEnd type="none" w="med" len="med"/>
              <a:tailEnd type="none" w="med" len="med"/>
            </a:ln>
          </p:spPr>
        </p:cxnSp>
        <p:pic>
          <p:nvPicPr>
            <p:cNvPr id="137" name="Google Shape;377;p96">
              <a:extLst>
                <a:ext uri="{FF2B5EF4-FFF2-40B4-BE49-F238E27FC236}">
                  <a16:creationId xmlns:a16="http://schemas.microsoft.com/office/drawing/2014/main" id="{E9E817E1-272B-4C4A-9298-DD3DC10DFF3B}"/>
                </a:ext>
              </a:extLst>
            </p:cNvPr>
            <p:cNvPicPr preferRelativeResize="0"/>
            <p:nvPr/>
          </p:nvPicPr>
          <p:blipFill rotWithShape="1">
            <a:blip r:embed="rId8" cstate="screen">
              <a:alphaModFix/>
              <a:extLst>
                <a:ext uri="{28A0092B-C50C-407E-A947-70E740481C1C}">
                  <a14:useLocalDpi xmlns:a14="http://schemas.microsoft.com/office/drawing/2010/main" val="0"/>
                </a:ext>
              </a:extLst>
            </a:blip>
            <a:srcRect/>
            <a:stretch/>
          </p:blipFill>
          <p:spPr>
            <a:xfrm>
              <a:off x="5197222" y="1965201"/>
              <a:ext cx="336703" cy="336471"/>
            </a:xfrm>
            <a:prstGeom prst="rect">
              <a:avLst/>
            </a:prstGeom>
            <a:noFill/>
            <a:ln>
              <a:noFill/>
            </a:ln>
          </p:spPr>
        </p:pic>
        <p:pic>
          <p:nvPicPr>
            <p:cNvPr id="138" name="Google Shape;378;p96" descr="A close up of a logo&#10;&#10;Description generated with very high confidence">
              <a:extLst>
                <a:ext uri="{FF2B5EF4-FFF2-40B4-BE49-F238E27FC236}">
                  <a16:creationId xmlns:a16="http://schemas.microsoft.com/office/drawing/2014/main" id="{DB2293AC-3FBC-8449-BF4C-145D779DD0F7}"/>
                </a:ext>
              </a:extLst>
            </p:cNvPr>
            <p:cNvPicPr preferRelativeResize="0"/>
            <p:nvPr/>
          </p:nvPicPr>
          <p:blipFill rotWithShape="1">
            <a:blip r:embed="rId9" cstate="screen">
              <a:alphaModFix/>
              <a:extLst>
                <a:ext uri="{28A0092B-C50C-407E-A947-70E740481C1C}">
                  <a14:useLocalDpi xmlns:a14="http://schemas.microsoft.com/office/drawing/2010/main" val="0"/>
                </a:ext>
              </a:extLst>
            </a:blip>
            <a:srcRect/>
            <a:stretch/>
          </p:blipFill>
          <p:spPr>
            <a:xfrm>
              <a:off x="5611148" y="1965201"/>
              <a:ext cx="336703" cy="336471"/>
            </a:xfrm>
            <a:prstGeom prst="rect">
              <a:avLst/>
            </a:prstGeom>
            <a:noFill/>
            <a:ln>
              <a:noFill/>
            </a:ln>
          </p:spPr>
        </p:pic>
        <p:pic>
          <p:nvPicPr>
            <p:cNvPr id="139" name="Google Shape;379;p96">
              <a:extLst>
                <a:ext uri="{FF2B5EF4-FFF2-40B4-BE49-F238E27FC236}">
                  <a16:creationId xmlns:a16="http://schemas.microsoft.com/office/drawing/2014/main" id="{C0C4D0AE-1085-C545-A1AF-467094AEB3DF}"/>
                </a:ext>
              </a:extLst>
            </p:cNvPr>
            <p:cNvPicPr preferRelativeResize="0"/>
            <p:nvPr/>
          </p:nvPicPr>
          <p:blipFill rotWithShape="1">
            <a:blip r:embed="rId10" cstate="screen">
              <a:alphaModFix/>
              <a:extLst>
                <a:ext uri="{28A0092B-C50C-407E-A947-70E740481C1C}">
                  <a14:useLocalDpi xmlns:a14="http://schemas.microsoft.com/office/drawing/2010/main" val="0"/>
                </a:ext>
              </a:extLst>
            </a:blip>
            <a:srcRect/>
            <a:stretch/>
          </p:blipFill>
          <p:spPr>
            <a:xfrm>
              <a:off x="6026302" y="1965201"/>
              <a:ext cx="337288" cy="337055"/>
            </a:xfrm>
            <a:prstGeom prst="rect">
              <a:avLst/>
            </a:prstGeom>
            <a:noFill/>
            <a:ln>
              <a:noFill/>
            </a:ln>
          </p:spPr>
        </p:pic>
        <p:pic>
          <p:nvPicPr>
            <p:cNvPr id="140" name="Google Shape;380;p96">
              <a:extLst>
                <a:ext uri="{FF2B5EF4-FFF2-40B4-BE49-F238E27FC236}">
                  <a16:creationId xmlns:a16="http://schemas.microsoft.com/office/drawing/2014/main" id="{07B9F3F8-EFC9-2B4C-9274-0C7CD62FBD90}"/>
                </a:ext>
              </a:extLst>
            </p:cNvPr>
            <p:cNvPicPr preferRelativeResize="0"/>
            <p:nvPr/>
          </p:nvPicPr>
          <p:blipFill rotWithShape="1">
            <a:blip r:embed="rId11" cstate="screen">
              <a:alphaModFix/>
              <a:extLst>
                <a:ext uri="{28A0092B-C50C-407E-A947-70E740481C1C}">
                  <a14:useLocalDpi xmlns:a14="http://schemas.microsoft.com/office/drawing/2010/main" val="0"/>
                </a:ext>
              </a:extLst>
            </a:blip>
            <a:srcRect/>
            <a:stretch/>
          </p:blipFill>
          <p:spPr>
            <a:xfrm>
              <a:off x="5611148" y="1483700"/>
              <a:ext cx="337288" cy="337055"/>
            </a:xfrm>
            <a:prstGeom prst="rect">
              <a:avLst/>
            </a:prstGeom>
            <a:noFill/>
            <a:ln>
              <a:noFill/>
            </a:ln>
          </p:spPr>
        </p:pic>
        <p:pic>
          <p:nvPicPr>
            <p:cNvPr id="141" name="Google Shape;381;p96" descr="A close up of a logo&#10;&#10;Description generated with very high confidence">
              <a:extLst>
                <a:ext uri="{FF2B5EF4-FFF2-40B4-BE49-F238E27FC236}">
                  <a16:creationId xmlns:a16="http://schemas.microsoft.com/office/drawing/2014/main" id="{A0B93208-D840-1747-9AD3-4EB5FF7FA19F}"/>
                </a:ext>
              </a:extLst>
            </p:cNvPr>
            <p:cNvPicPr preferRelativeResize="0"/>
            <p:nvPr/>
          </p:nvPicPr>
          <p:blipFill rotWithShape="1">
            <a:blip r:embed="rId9" cstate="screen">
              <a:alphaModFix/>
              <a:extLst>
                <a:ext uri="{28A0092B-C50C-407E-A947-70E740481C1C}">
                  <a14:useLocalDpi xmlns:a14="http://schemas.microsoft.com/office/drawing/2010/main" val="0"/>
                </a:ext>
              </a:extLst>
            </a:blip>
            <a:srcRect/>
            <a:stretch/>
          </p:blipFill>
          <p:spPr>
            <a:xfrm>
              <a:off x="2514825" y="3885231"/>
              <a:ext cx="336703" cy="336471"/>
            </a:xfrm>
            <a:prstGeom prst="rect">
              <a:avLst/>
            </a:prstGeom>
            <a:noFill/>
            <a:ln>
              <a:noFill/>
            </a:ln>
          </p:spPr>
        </p:pic>
        <p:cxnSp>
          <p:nvCxnSpPr>
            <p:cNvPr id="142" name="Google Shape;382;p96">
              <a:extLst>
                <a:ext uri="{FF2B5EF4-FFF2-40B4-BE49-F238E27FC236}">
                  <a16:creationId xmlns:a16="http://schemas.microsoft.com/office/drawing/2014/main" id="{70BAE243-3AA6-114D-BDCF-0B5D1E69FAEF}"/>
                </a:ext>
              </a:extLst>
            </p:cNvPr>
            <p:cNvCxnSpPr/>
            <p:nvPr/>
          </p:nvCxnSpPr>
          <p:spPr>
            <a:xfrm flipH="1">
              <a:off x="2415605" y="3305083"/>
              <a:ext cx="473400" cy="376500"/>
            </a:xfrm>
            <a:prstGeom prst="straightConnector1">
              <a:avLst/>
            </a:prstGeom>
            <a:noFill/>
            <a:ln w="15875" cap="flat" cmpd="sng">
              <a:solidFill>
                <a:srgbClr val="D8D8D8"/>
              </a:solidFill>
              <a:prstDash val="solid"/>
              <a:miter lim="800000"/>
              <a:headEnd type="none" w="med" len="med"/>
              <a:tailEnd type="none" w="med" len="med"/>
            </a:ln>
          </p:spPr>
        </p:cxnSp>
        <p:cxnSp>
          <p:nvCxnSpPr>
            <p:cNvPr id="143" name="Google Shape;383;p96">
              <a:extLst>
                <a:ext uri="{FF2B5EF4-FFF2-40B4-BE49-F238E27FC236}">
                  <a16:creationId xmlns:a16="http://schemas.microsoft.com/office/drawing/2014/main" id="{1A4D031E-EE72-124C-A728-71840D5664E8}"/>
                </a:ext>
              </a:extLst>
            </p:cNvPr>
            <p:cNvCxnSpPr/>
            <p:nvPr/>
          </p:nvCxnSpPr>
          <p:spPr>
            <a:xfrm>
              <a:off x="2889005" y="3292130"/>
              <a:ext cx="386100" cy="362700"/>
            </a:xfrm>
            <a:prstGeom prst="straightConnector1">
              <a:avLst/>
            </a:prstGeom>
            <a:noFill/>
            <a:ln w="15875" cap="flat" cmpd="sng">
              <a:solidFill>
                <a:srgbClr val="D8D8D8"/>
              </a:solidFill>
              <a:prstDash val="solid"/>
              <a:miter lim="800000"/>
              <a:headEnd type="none" w="med" len="med"/>
              <a:tailEnd type="none" w="med" len="med"/>
            </a:ln>
          </p:spPr>
        </p:cxnSp>
        <p:cxnSp>
          <p:nvCxnSpPr>
            <p:cNvPr id="144" name="Google Shape;384;p96">
              <a:extLst>
                <a:ext uri="{FF2B5EF4-FFF2-40B4-BE49-F238E27FC236}">
                  <a16:creationId xmlns:a16="http://schemas.microsoft.com/office/drawing/2014/main" id="{FF441954-D15B-704B-980B-32D1B6038E7F}"/>
                </a:ext>
              </a:extLst>
            </p:cNvPr>
            <p:cNvCxnSpPr/>
            <p:nvPr/>
          </p:nvCxnSpPr>
          <p:spPr>
            <a:xfrm flipH="1">
              <a:off x="2883605" y="3315379"/>
              <a:ext cx="5400" cy="383700"/>
            </a:xfrm>
            <a:prstGeom prst="straightConnector1">
              <a:avLst/>
            </a:prstGeom>
            <a:noFill/>
            <a:ln w="15875" cap="flat" cmpd="sng">
              <a:solidFill>
                <a:srgbClr val="D8D8D8"/>
              </a:solidFill>
              <a:prstDash val="solid"/>
              <a:miter lim="800000"/>
              <a:headEnd type="none" w="med" len="med"/>
              <a:tailEnd type="none" w="med" len="med"/>
            </a:ln>
          </p:spPr>
        </p:cxnSp>
        <p:pic>
          <p:nvPicPr>
            <p:cNvPr id="145" name="Google Shape;385;p96" descr="A picture containing vector graphics&#10;&#10;Description generated with high confidence">
              <a:extLst>
                <a:ext uri="{FF2B5EF4-FFF2-40B4-BE49-F238E27FC236}">
                  <a16:creationId xmlns:a16="http://schemas.microsoft.com/office/drawing/2014/main" id="{BCCBAACD-57E8-8441-9063-E7AEA3D4EBFA}"/>
                </a:ext>
              </a:extLst>
            </p:cNvPr>
            <p:cNvPicPr preferRelativeResize="0"/>
            <p:nvPr/>
          </p:nvPicPr>
          <p:blipFill rotWithShape="1">
            <a:blip r:embed="rId12" cstate="screen">
              <a:alphaModFix/>
              <a:extLst>
                <a:ext uri="{28A0092B-C50C-407E-A947-70E740481C1C}">
                  <a14:useLocalDpi xmlns:a14="http://schemas.microsoft.com/office/drawing/2010/main" val="0"/>
                </a:ext>
              </a:extLst>
            </a:blip>
            <a:srcRect/>
            <a:stretch/>
          </p:blipFill>
          <p:spPr>
            <a:xfrm>
              <a:off x="2714349" y="3110273"/>
              <a:ext cx="338630" cy="338397"/>
            </a:xfrm>
            <a:prstGeom prst="rect">
              <a:avLst/>
            </a:prstGeom>
            <a:noFill/>
            <a:ln>
              <a:noFill/>
            </a:ln>
          </p:spPr>
        </p:pic>
        <p:pic>
          <p:nvPicPr>
            <p:cNvPr id="146" name="Google Shape;386;p96" descr="A picture containing vector graphics&#10;&#10;Description generated with very high confidence">
              <a:extLst>
                <a:ext uri="{FF2B5EF4-FFF2-40B4-BE49-F238E27FC236}">
                  <a16:creationId xmlns:a16="http://schemas.microsoft.com/office/drawing/2014/main" id="{EB7812C8-CAB8-1547-840D-73AD6CA6AB22}"/>
                </a:ext>
              </a:extLst>
            </p:cNvPr>
            <p:cNvPicPr preferRelativeResize="0"/>
            <p:nvPr/>
          </p:nvPicPr>
          <p:blipFill rotWithShape="1">
            <a:blip r:embed="rId13" cstate="screen">
              <a:alphaModFix/>
              <a:extLst>
                <a:ext uri="{28A0092B-C50C-407E-A947-70E740481C1C}">
                  <a14:useLocalDpi xmlns:a14="http://schemas.microsoft.com/office/drawing/2010/main" val="0"/>
                </a:ext>
              </a:extLst>
            </a:blip>
            <a:srcRect/>
            <a:stretch/>
          </p:blipFill>
          <p:spPr>
            <a:xfrm>
              <a:off x="2272474" y="3494876"/>
              <a:ext cx="338630" cy="338397"/>
            </a:xfrm>
            <a:prstGeom prst="rect">
              <a:avLst/>
            </a:prstGeom>
            <a:noFill/>
            <a:ln>
              <a:noFill/>
            </a:ln>
          </p:spPr>
        </p:pic>
        <p:pic>
          <p:nvPicPr>
            <p:cNvPr id="147" name="Google Shape;387;p96">
              <a:extLst>
                <a:ext uri="{FF2B5EF4-FFF2-40B4-BE49-F238E27FC236}">
                  <a16:creationId xmlns:a16="http://schemas.microsoft.com/office/drawing/2014/main" id="{D3261962-7584-BE41-B7A9-3135B66EB195}"/>
                </a:ext>
              </a:extLst>
            </p:cNvPr>
            <p:cNvPicPr preferRelativeResize="0"/>
            <p:nvPr/>
          </p:nvPicPr>
          <p:blipFill rotWithShape="1">
            <a:blip r:embed="rId14" cstate="screen">
              <a:alphaModFix/>
              <a:extLst>
                <a:ext uri="{28A0092B-C50C-407E-A947-70E740481C1C}">
                  <a14:useLocalDpi xmlns:a14="http://schemas.microsoft.com/office/drawing/2010/main" val="0"/>
                </a:ext>
              </a:extLst>
            </a:blip>
            <a:srcRect/>
            <a:stretch/>
          </p:blipFill>
          <p:spPr>
            <a:xfrm>
              <a:off x="2705446" y="3494876"/>
              <a:ext cx="339220" cy="338985"/>
            </a:xfrm>
            <a:prstGeom prst="rect">
              <a:avLst/>
            </a:prstGeom>
            <a:noFill/>
            <a:ln>
              <a:noFill/>
            </a:ln>
          </p:spPr>
        </p:pic>
        <p:pic>
          <p:nvPicPr>
            <p:cNvPr id="148" name="Google Shape;388;p96">
              <a:extLst>
                <a:ext uri="{FF2B5EF4-FFF2-40B4-BE49-F238E27FC236}">
                  <a16:creationId xmlns:a16="http://schemas.microsoft.com/office/drawing/2014/main" id="{D22DF360-8ADF-1C42-AE40-83DCD81FDFBA}"/>
                </a:ext>
              </a:extLst>
            </p:cNvPr>
            <p:cNvPicPr preferRelativeResize="0"/>
            <p:nvPr/>
          </p:nvPicPr>
          <p:blipFill rotWithShape="1">
            <a:blip r:embed="rId15" cstate="screen">
              <a:alphaModFix/>
              <a:extLst>
                <a:ext uri="{28A0092B-C50C-407E-A947-70E740481C1C}">
                  <a14:useLocalDpi xmlns:a14="http://schemas.microsoft.com/office/drawing/2010/main" val="0"/>
                </a:ext>
              </a:extLst>
            </a:blip>
            <a:srcRect/>
            <a:stretch/>
          </p:blipFill>
          <p:spPr>
            <a:xfrm>
              <a:off x="3120627" y="3494876"/>
              <a:ext cx="339220" cy="338985"/>
            </a:xfrm>
            <a:prstGeom prst="rect">
              <a:avLst/>
            </a:prstGeom>
            <a:noFill/>
            <a:ln>
              <a:noFill/>
            </a:ln>
          </p:spPr>
        </p:pic>
        <p:cxnSp>
          <p:nvCxnSpPr>
            <p:cNvPr id="149" name="Google Shape;389;p96">
              <a:extLst>
                <a:ext uri="{FF2B5EF4-FFF2-40B4-BE49-F238E27FC236}">
                  <a16:creationId xmlns:a16="http://schemas.microsoft.com/office/drawing/2014/main" id="{5F158CA5-4648-DD40-AA79-69717E24868C}"/>
                </a:ext>
              </a:extLst>
            </p:cNvPr>
            <p:cNvCxnSpPr/>
            <p:nvPr/>
          </p:nvCxnSpPr>
          <p:spPr>
            <a:xfrm>
              <a:off x="6258988" y="3579764"/>
              <a:ext cx="751800" cy="424500"/>
            </a:xfrm>
            <a:prstGeom prst="straightConnector1">
              <a:avLst/>
            </a:prstGeom>
            <a:noFill/>
            <a:ln w="15875" cap="flat" cmpd="sng">
              <a:solidFill>
                <a:srgbClr val="D8D8D8"/>
              </a:solidFill>
              <a:prstDash val="solid"/>
              <a:miter lim="800000"/>
              <a:headEnd type="none" w="med" len="med"/>
              <a:tailEnd type="none" w="med" len="med"/>
            </a:ln>
          </p:spPr>
        </p:cxnSp>
        <p:cxnSp>
          <p:nvCxnSpPr>
            <p:cNvPr id="150" name="Google Shape;390;p96">
              <a:extLst>
                <a:ext uri="{FF2B5EF4-FFF2-40B4-BE49-F238E27FC236}">
                  <a16:creationId xmlns:a16="http://schemas.microsoft.com/office/drawing/2014/main" id="{1F8D0440-E268-674A-B11C-0AD8F52DD385}"/>
                </a:ext>
              </a:extLst>
            </p:cNvPr>
            <p:cNvCxnSpPr/>
            <p:nvPr/>
          </p:nvCxnSpPr>
          <p:spPr>
            <a:xfrm>
              <a:off x="6251011" y="3574985"/>
              <a:ext cx="302400" cy="470100"/>
            </a:xfrm>
            <a:prstGeom prst="straightConnector1">
              <a:avLst/>
            </a:prstGeom>
            <a:noFill/>
            <a:ln w="15875" cap="flat" cmpd="sng">
              <a:solidFill>
                <a:srgbClr val="D8D8D8"/>
              </a:solidFill>
              <a:prstDash val="solid"/>
              <a:miter lim="800000"/>
              <a:headEnd type="none" w="med" len="med"/>
              <a:tailEnd type="none" w="med" len="med"/>
            </a:ln>
          </p:spPr>
        </p:cxnSp>
        <p:cxnSp>
          <p:nvCxnSpPr>
            <p:cNvPr id="151" name="Google Shape;391;p96">
              <a:extLst>
                <a:ext uri="{FF2B5EF4-FFF2-40B4-BE49-F238E27FC236}">
                  <a16:creationId xmlns:a16="http://schemas.microsoft.com/office/drawing/2014/main" id="{385EEA46-ABB3-8042-A123-7DC854935F5A}"/>
                </a:ext>
              </a:extLst>
            </p:cNvPr>
            <p:cNvCxnSpPr/>
            <p:nvPr/>
          </p:nvCxnSpPr>
          <p:spPr>
            <a:xfrm flipH="1">
              <a:off x="6047911" y="3583701"/>
              <a:ext cx="203100" cy="432000"/>
            </a:xfrm>
            <a:prstGeom prst="straightConnector1">
              <a:avLst/>
            </a:prstGeom>
            <a:noFill/>
            <a:ln w="15875" cap="flat" cmpd="sng">
              <a:solidFill>
                <a:srgbClr val="D8D8D8"/>
              </a:solidFill>
              <a:prstDash val="solid"/>
              <a:miter lim="800000"/>
              <a:headEnd type="none" w="med" len="med"/>
              <a:tailEnd type="none" w="med" len="med"/>
            </a:ln>
          </p:spPr>
        </p:cxnSp>
        <p:cxnSp>
          <p:nvCxnSpPr>
            <p:cNvPr id="152" name="Google Shape;392;p96">
              <a:extLst>
                <a:ext uri="{FF2B5EF4-FFF2-40B4-BE49-F238E27FC236}">
                  <a16:creationId xmlns:a16="http://schemas.microsoft.com/office/drawing/2014/main" id="{3534B2DE-1F6B-4047-8B78-FBC30EEDD08F}"/>
                </a:ext>
              </a:extLst>
            </p:cNvPr>
            <p:cNvCxnSpPr/>
            <p:nvPr/>
          </p:nvCxnSpPr>
          <p:spPr>
            <a:xfrm flipH="1">
              <a:off x="5558611" y="3579764"/>
              <a:ext cx="692400" cy="435900"/>
            </a:xfrm>
            <a:prstGeom prst="straightConnector1">
              <a:avLst/>
            </a:prstGeom>
            <a:noFill/>
            <a:ln w="15875" cap="flat" cmpd="sng">
              <a:solidFill>
                <a:srgbClr val="D8D8D8"/>
              </a:solidFill>
              <a:prstDash val="solid"/>
              <a:miter lim="800000"/>
              <a:headEnd type="none" w="med" len="med"/>
              <a:tailEnd type="none" w="med" len="med"/>
            </a:ln>
          </p:spPr>
        </p:cxnSp>
        <p:pic>
          <p:nvPicPr>
            <p:cNvPr id="153" name="Google Shape;393;p96">
              <a:extLst>
                <a:ext uri="{FF2B5EF4-FFF2-40B4-BE49-F238E27FC236}">
                  <a16:creationId xmlns:a16="http://schemas.microsoft.com/office/drawing/2014/main" id="{564CB4E9-B9AD-354E-BD55-C6C28787430F}"/>
                </a:ext>
              </a:extLst>
            </p:cNvPr>
            <p:cNvPicPr preferRelativeResize="0"/>
            <p:nvPr/>
          </p:nvPicPr>
          <p:blipFill rotWithShape="1">
            <a:blip r:embed="rId16" cstate="screen">
              <a:alphaModFix/>
              <a:extLst>
                <a:ext uri="{28A0092B-C50C-407E-A947-70E740481C1C}">
                  <a14:useLocalDpi xmlns:a14="http://schemas.microsoft.com/office/drawing/2010/main" val="0"/>
                </a:ext>
              </a:extLst>
            </a:blip>
            <a:srcRect/>
            <a:stretch/>
          </p:blipFill>
          <p:spPr>
            <a:xfrm>
              <a:off x="5923945" y="3852846"/>
              <a:ext cx="325463" cy="325238"/>
            </a:xfrm>
            <a:prstGeom prst="rect">
              <a:avLst/>
            </a:prstGeom>
            <a:noFill/>
            <a:ln>
              <a:noFill/>
            </a:ln>
          </p:spPr>
        </p:pic>
        <p:pic>
          <p:nvPicPr>
            <p:cNvPr id="154" name="Google Shape;394;p96" descr="A close up of a sign&#10;&#10;Description generated with high confidence">
              <a:extLst>
                <a:ext uri="{FF2B5EF4-FFF2-40B4-BE49-F238E27FC236}">
                  <a16:creationId xmlns:a16="http://schemas.microsoft.com/office/drawing/2014/main" id="{9DCF0AE7-4DEC-B145-8EEE-30768AC1BFF2}"/>
                </a:ext>
              </a:extLst>
            </p:cNvPr>
            <p:cNvPicPr preferRelativeResize="0"/>
            <p:nvPr/>
          </p:nvPicPr>
          <p:blipFill rotWithShape="1">
            <a:blip r:embed="rId17" cstate="screen">
              <a:alphaModFix/>
              <a:extLst>
                <a:ext uri="{28A0092B-C50C-407E-A947-70E740481C1C}">
                  <a14:useLocalDpi xmlns:a14="http://schemas.microsoft.com/office/drawing/2010/main" val="0"/>
                </a:ext>
              </a:extLst>
            </a:blip>
            <a:srcRect/>
            <a:stretch/>
          </p:blipFill>
          <p:spPr>
            <a:xfrm>
              <a:off x="6312136" y="3852846"/>
              <a:ext cx="324899" cy="324674"/>
            </a:xfrm>
            <a:prstGeom prst="rect">
              <a:avLst/>
            </a:prstGeom>
            <a:noFill/>
            <a:ln>
              <a:noFill/>
            </a:ln>
          </p:spPr>
        </p:pic>
        <p:pic>
          <p:nvPicPr>
            <p:cNvPr id="155" name="Google Shape;395;p96" descr="A close up of a logo&#10;&#10;Description generated with very high confidence">
              <a:extLst>
                <a:ext uri="{FF2B5EF4-FFF2-40B4-BE49-F238E27FC236}">
                  <a16:creationId xmlns:a16="http://schemas.microsoft.com/office/drawing/2014/main" id="{8B2F62E0-4D81-154B-8710-57C40185BD19}"/>
                </a:ext>
              </a:extLst>
            </p:cNvPr>
            <p:cNvPicPr preferRelativeResize="0"/>
            <p:nvPr/>
          </p:nvPicPr>
          <p:blipFill rotWithShape="1">
            <a:blip r:embed="rId18" cstate="screen">
              <a:alphaModFix/>
              <a:extLst>
                <a:ext uri="{28A0092B-C50C-407E-A947-70E740481C1C}">
                  <a14:useLocalDpi xmlns:a14="http://schemas.microsoft.com/office/drawing/2010/main" val="0"/>
                </a:ext>
              </a:extLst>
            </a:blip>
            <a:srcRect/>
            <a:stretch/>
          </p:blipFill>
          <p:spPr>
            <a:xfrm>
              <a:off x="6719961" y="3852846"/>
              <a:ext cx="324899" cy="324674"/>
            </a:xfrm>
            <a:prstGeom prst="rect">
              <a:avLst/>
            </a:prstGeom>
            <a:noFill/>
            <a:ln>
              <a:noFill/>
            </a:ln>
          </p:spPr>
        </p:pic>
        <p:pic>
          <p:nvPicPr>
            <p:cNvPr id="156" name="Google Shape;396;p96">
              <a:extLst>
                <a:ext uri="{FF2B5EF4-FFF2-40B4-BE49-F238E27FC236}">
                  <a16:creationId xmlns:a16="http://schemas.microsoft.com/office/drawing/2014/main" id="{1288DCF0-50BC-2444-A7FB-37854A54712E}"/>
                </a:ext>
              </a:extLst>
            </p:cNvPr>
            <p:cNvPicPr preferRelativeResize="0"/>
            <p:nvPr/>
          </p:nvPicPr>
          <p:blipFill rotWithShape="1">
            <a:blip r:embed="rId19" cstate="screen">
              <a:alphaModFix/>
              <a:extLst>
                <a:ext uri="{28A0092B-C50C-407E-A947-70E740481C1C}">
                  <a14:useLocalDpi xmlns:a14="http://schemas.microsoft.com/office/drawing/2010/main" val="0"/>
                </a:ext>
              </a:extLst>
            </a:blip>
            <a:srcRect/>
            <a:stretch/>
          </p:blipFill>
          <p:spPr>
            <a:xfrm>
              <a:off x="6080777" y="3396356"/>
              <a:ext cx="325463" cy="325238"/>
            </a:xfrm>
            <a:prstGeom prst="rect">
              <a:avLst/>
            </a:prstGeom>
            <a:noFill/>
            <a:ln>
              <a:noFill/>
            </a:ln>
          </p:spPr>
        </p:pic>
        <p:pic>
          <p:nvPicPr>
            <p:cNvPr id="157" name="Google Shape;397;p96">
              <a:extLst>
                <a:ext uri="{FF2B5EF4-FFF2-40B4-BE49-F238E27FC236}">
                  <a16:creationId xmlns:a16="http://schemas.microsoft.com/office/drawing/2014/main" id="{04E9CFE4-0744-B546-85AB-8CA8E914F1DC}"/>
                </a:ext>
              </a:extLst>
            </p:cNvPr>
            <p:cNvPicPr preferRelativeResize="0"/>
            <p:nvPr/>
          </p:nvPicPr>
          <p:blipFill rotWithShape="1">
            <a:blip r:embed="rId20" cstate="screen">
              <a:alphaModFix/>
              <a:extLst>
                <a:ext uri="{28A0092B-C50C-407E-A947-70E740481C1C}">
                  <a14:useLocalDpi xmlns:a14="http://schemas.microsoft.com/office/drawing/2010/main" val="0"/>
                </a:ext>
              </a:extLst>
            </a:blip>
            <a:srcRect/>
            <a:stretch/>
          </p:blipFill>
          <p:spPr>
            <a:xfrm>
              <a:off x="5517388" y="3852846"/>
              <a:ext cx="325463" cy="325238"/>
            </a:xfrm>
            <a:prstGeom prst="rect">
              <a:avLst/>
            </a:prstGeom>
            <a:noFill/>
            <a:ln>
              <a:noFill/>
            </a:ln>
          </p:spPr>
        </p:pic>
        <p:pic>
          <p:nvPicPr>
            <p:cNvPr id="158" name="Google Shape;398;p96" descr="A close up of a sign&#10;&#10;Description generated with high confidence">
              <a:extLst>
                <a:ext uri="{FF2B5EF4-FFF2-40B4-BE49-F238E27FC236}">
                  <a16:creationId xmlns:a16="http://schemas.microsoft.com/office/drawing/2014/main" id="{1E24FCB0-31C6-5045-B627-9574F3D76430}"/>
                </a:ext>
              </a:extLst>
            </p:cNvPr>
            <p:cNvPicPr preferRelativeResize="0"/>
            <p:nvPr/>
          </p:nvPicPr>
          <p:blipFill rotWithShape="1">
            <a:blip r:embed="rId17" cstate="screen">
              <a:alphaModFix/>
              <a:extLst>
                <a:ext uri="{28A0092B-C50C-407E-A947-70E740481C1C}">
                  <a14:useLocalDpi xmlns:a14="http://schemas.microsoft.com/office/drawing/2010/main" val="0"/>
                </a:ext>
              </a:extLst>
            </a:blip>
            <a:srcRect/>
            <a:stretch/>
          </p:blipFill>
          <p:spPr>
            <a:xfrm>
              <a:off x="1773061" y="1908478"/>
              <a:ext cx="324899" cy="324674"/>
            </a:xfrm>
            <a:prstGeom prst="rect">
              <a:avLst/>
            </a:prstGeom>
            <a:noFill/>
            <a:ln>
              <a:noFill/>
            </a:ln>
          </p:spPr>
        </p:pic>
        <p:pic>
          <p:nvPicPr>
            <p:cNvPr id="159" name="Google Shape;399;p96">
              <a:extLst>
                <a:ext uri="{FF2B5EF4-FFF2-40B4-BE49-F238E27FC236}">
                  <a16:creationId xmlns:a16="http://schemas.microsoft.com/office/drawing/2014/main" id="{1A49BAEC-F75A-0B43-B7A5-31066023AEDD}"/>
                </a:ext>
              </a:extLst>
            </p:cNvPr>
            <p:cNvPicPr preferRelativeResize="0"/>
            <p:nvPr/>
          </p:nvPicPr>
          <p:blipFill>
            <a:blip r:embed="rId21" cstate="screen">
              <a:alphaModFix/>
              <a:extLst>
                <a:ext uri="{28A0092B-C50C-407E-A947-70E740481C1C}">
                  <a14:useLocalDpi xmlns:a14="http://schemas.microsoft.com/office/drawing/2010/main" val="0"/>
                </a:ext>
              </a:extLst>
            </a:blip>
            <a:stretch>
              <a:fillRect/>
            </a:stretch>
          </p:blipFill>
          <p:spPr>
            <a:xfrm>
              <a:off x="4172436" y="2801874"/>
              <a:ext cx="791700" cy="791700"/>
            </a:xfrm>
            <a:prstGeom prst="rect">
              <a:avLst/>
            </a:prstGeom>
            <a:noFill/>
            <a:ln>
              <a:noFill/>
            </a:ln>
          </p:spPr>
        </p:pic>
      </p:grpSp>
      <p:pic>
        <p:nvPicPr>
          <p:cNvPr id="2" name="Picture 1">
            <a:extLst>
              <a:ext uri="{C183D7F6-B498-43B3-948B-1728B52AA6E4}">
                <adec:decorative xmlns:adec="http://schemas.microsoft.com/office/drawing/2017/decorative" val="1"/>
              </a:ext>
            </a:extLst>
          </p:cNvPr>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783225" y="2505122"/>
            <a:ext cx="653870" cy="653870"/>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23" cstate="screen">
            <a:extLst>
              <a:ext uri="{28A0092B-C50C-407E-A947-70E740481C1C}">
                <a14:useLocalDpi xmlns:a14="http://schemas.microsoft.com/office/drawing/2010/main" val="0"/>
              </a:ext>
            </a:extLst>
          </a:blip>
          <a:stretch>
            <a:fillRect/>
          </a:stretch>
        </p:blipFill>
        <p:spPr>
          <a:xfrm>
            <a:off x="840546" y="3921262"/>
            <a:ext cx="539228" cy="539228"/>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773674" y="5150191"/>
            <a:ext cx="672973" cy="609881"/>
          </a:xfrm>
          <a:prstGeom prst="rect">
            <a:avLst/>
          </a:prstGeom>
        </p:spPr>
      </p:pic>
    </p:spTree>
    <p:extLst>
      <p:ext uri="{BB962C8B-B14F-4D97-AF65-F5344CB8AC3E}">
        <p14:creationId xmlns:p14="http://schemas.microsoft.com/office/powerpoint/2010/main" val="25083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8"/>
        <p:cNvGrpSpPr/>
        <p:nvPr/>
      </p:nvGrpSpPr>
      <p:grpSpPr>
        <a:xfrm>
          <a:off x="0" y="0"/>
          <a:ext cx="0" cy="0"/>
          <a:chOff x="0" y="0"/>
          <a:chExt cx="0" cy="0"/>
        </a:xfrm>
      </p:grpSpPr>
      <p:sp>
        <p:nvSpPr>
          <p:cNvPr id="1229" name="Google Shape;1229;p246"/>
          <p:cNvSpPr txBox="1">
            <a:spLocks noGrp="1"/>
          </p:cNvSpPr>
          <p:nvPr>
            <p:ph type="body" idx="1"/>
          </p:nvPr>
        </p:nvSpPr>
        <p:spPr>
          <a:xfrm>
            <a:off x="6839973" y="310867"/>
            <a:ext cx="5210095" cy="6217356"/>
          </a:xfrm>
          <a:prstGeom prst="rect">
            <a:avLst/>
          </a:prstGeom>
        </p:spPr>
        <p:txBody>
          <a:bodyPr spcFirstLastPara="1" wrap="square" lIns="25906" tIns="25906" rIns="25906" bIns="25906" anchor="ctr" anchorCtr="0">
            <a:noAutofit/>
          </a:bodyPr>
          <a:lstStyle/>
          <a:p>
            <a:pPr marL="0" indent="0">
              <a:spcAft>
                <a:spcPts val="544"/>
              </a:spcAft>
              <a:buNone/>
            </a:pPr>
            <a:endParaRPr/>
          </a:p>
        </p:txBody>
      </p:sp>
      <p:pic>
        <p:nvPicPr>
          <p:cNvPr id="1230" name="Google Shape;1230;p246" descr="Screenshot showing security alerts in GitHub"/>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6228615" y="-1"/>
            <a:ext cx="6181455" cy="6994525"/>
          </a:xfrm>
          <a:prstGeom prst="rect">
            <a:avLst/>
          </a:prstGeom>
          <a:solidFill>
            <a:srgbClr val="0078D3"/>
          </a:solidFill>
          <a:ln>
            <a:noFill/>
          </a:ln>
        </p:spPr>
      </p:pic>
      <p:sp>
        <p:nvSpPr>
          <p:cNvPr id="1231" name="Google Shape;1231;p246"/>
          <p:cNvSpPr txBox="1">
            <a:spLocks noGrp="1"/>
          </p:cNvSpPr>
          <p:nvPr>
            <p:ph type="body" idx="1"/>
          </p:nvPr>
        </p:nvSpPr>
        <p:spPr>
          <a:xfrm>
            <a:off x="622617" y="2452673"/>
            <a:ext cx="5543401" cy="4433741"/>
          </a:xfrm>
          <a:prstGeom prst="rect">
            <a:avLst/>
          </a:prstGeom>
        </p:spPr>
        <p:txBody>
          <a:bodyPr spcFirstLastPara="1" wrap="square" lIns="25906" tIns="25906" rIns="25906" bIns="25906" anchor="ctr" anchorCtr="0">
            <a:noAutofit/>
          </a:bodyPr>
          <a:lstStyle/>
          <a:p>
            <a:pPr marL="0" indent="0">
              <a:buNone/>
            </a:pPr>
            <a:r>
              <a:rPr lang="en" sz="2175" b="1">
                <a:solidFill>
                  <a:srgbClr val="0078D4"/>
                </a:solidFill>
              </a:rPr>
              <a:t>Enterprise owned user accounts in the GitHub Cloud</a:t>
            </a:r>
            <a:endParaRPr sz="2175">
              <a:solidFill>
                <a:srgbClr val="0078D4"/>
              </a:solidFill>
            </a:endParaRPr>
          </a:p>
          <a:p>
            <a:pPr marL="0" indent="0">
              <a:spcBef>
                <a:spcPts val="544"/>
              </a:spcBef>
              <a:buNone/>
            </a:pPr>
            <a:endParaRPr sz="2040">
              <a:solidFill>
                <a:schemeClr val="tx1"/>
              </a:solidFill>
            </a:endParaRPr>
          </a:p>
          <a:p>
            <a:pPr indent="-449017">
              <a:lnSpc>
                <a:spcPct val="115000"/>
              </a:lnSpc>
              <a:spcBef>
                <a:spcPts val="544"/>
              </a:spcBef>
              <a:buClr>
                <a:schemeClr val="tx1"/>
              </a:buClr>
              <a:buSzPts val="1600"/>
            </a:pPr>
            <a:r>
              <a:rPr lang="en" sz="2175">
                <a:solidFill>
                  <a:schemeClr val="tx1"/>
                </a:solidFill>
              </a:rPr>
              <a:t>Full lifecycle ownership of user accounts</a:t>
            </a:r>
            <a:endParaRPr sz="2175">
              <a:solidFill>
                <a:schemeClr val="tx1"/>
              </a:solidFill>
            </a:endParaRPr>
          </a:p>
          <a:p>
            <a:pPr indent="-449017">
              <a:lnSpc>
                <a:spcPct val="115000"/>
              </a:lnSpc>
              <a:buClr>
                <a:schemeClr val="tx1"/>
              </a:buClr>
              <a:buSzPts val="1600"/>
            </a:pPr>
            <a:r>
              <a:rPr lang="en" sz="2175">
                <a:solidFill>
                  <a:schemeClr val="tx1"/>
                </a:solidFill>
              </a:rPr>
              <a:t>Automated account management and team syncing with SCIM</a:t>
            </a:r>
            <a:endParaRPr sz="2175">
              <a:solidFill>
                <a:schemeClr val="tx1"/>
              </a:solidFill>
            </a:endParaRPr>
          </a:p>
          <a:p>
            <a:pPr indent="-449017">
              <a:lnSpc>
                <a:spcPct val="115000"/>
              </a:lnSpc>
              <a:buClr>
                <a:schemeClr val="tx1"/>
              </a:buClr>
              <a:buSzPts val="1600"/>
            </a:pPr>
            <a:r>
              <a:rPr lang="en" sz="2175">
                <a:solidFill>
                  <a:schemeClr val="tx1"/>
                </a:solidFill>
              </a:rPr>
              <a:t>SAML backed and fully auditable</a:t>
            </a:r>
            <a:endParaRPr sz="2175">
              <a:solidFill>
                <a:schemeClr val="tx1"/>
              </a:solidFill>
            </a:endParaRPr>
          </a:p>
          <a:p>
            <a:pPr indent="-449017">
              <a:lnSpc>
                <a:spcPct val="115000"/>
              </a:lnSpc>
              <a:buClr>
                <a:schemeClr val="tx1"/>
              </a:buClr>
              <a:buSzPts val="1600"/>
            </a:pPr>
            <a:r>
              <a:rPr lang="en" sz="2175">
                <a:solidFill>
                  <a:schemeClr val="tx1"/>
                </a:solidFill>
              </a:rPr>
              <a:t>No public repositories</a:t>
            </a:r>
            <a:endParaRPr sz="2175">
              <a:solidFill>
                <a:schemeClr val="tx1"/>
              </a:solidFill>
            </a:endParaRPr>
          </a:p>
          <a:p>
            <a:pPr marL="0" indent="0">
              <a:spcBef>
                <a:spcPts val="544"/>
              </a:spcBef>
              <a:buNone/>
            </a:pPr>
            <a:endParaRPr sz="2040">
              <a:solidFill>
                <a:schemeClr val="tx1"/>
              </a:solidFill>
            </a:endParaRPr>
          </a:p>
          <a:p>
            <a:pPr marL="0" indent="0">
              <a:spcBef>
                <a:spcPts val="544"/>
              </a:spcBef>
              <a:buNone/>
            </a:pPr>
            <a:endParaRPr sz="2040">
              <a:solidFill>
                <a:schemeClr val="tx1"/>
              </a:solidFill>
            </a:endParaRPr>
          </a:p>
          <a:p>
            <a:pPr marL="0" indent="0">
              <a:spcBef>
                <a:spcPts val="544"/>
              </a:spcBef>
              <a:spcAft>
                <a:spcPts val="544"/>
              </a:spcAft>
              <a:buNone/>
            </a:pPr>
            <a:endParaRPr sz="2040">
              <a:solidFill>
                <a:schemeClr val="tx1"/>
              </a:solidFill>
            </a:endParaRPr>
          </a:p>
        </p:txBody>
      </p:sp>
      <p:sp>
        <p:nvSpPr>
          <p:cNvPr id="1232" name="Google Shape;1232;p246"/>
          <p:cNvSpPr txBox="1">
            <a:spLocks noGrp="1"/>
          </p:cNvSpPr>
          <p:nvPr>
            <p:ph type="title"/>
          </p:nvPr>
        </p:nvSpPr>
        <p:spPr>
          <a:xfrm>
            <a:off x="622617" y="621735"/>
            <a:ext cx="5210095" cy="1830938"/>
          </a:xfrm>
          <a:prstGeom prst="rect">
            <a:avLst/>
          </a:prstGeom>
        </p:spPr>
        <p:txBody>
          <a:bodyPr spcFirstLastPara="1" wrap="square" lIns="25906" tIns="25906" rIns="25906" bIns="25906" anchor="ctr" anchorCtr="0">
            <a:noAutofit/>
          </a:bodyPr>
          <a:lstStyle/>
          <a:p>
            <a:r>
              <a:rPr lang="en">
                <a:solidFill>
                  <a:schemeClr val="tx1"/>
                </a:solidFill>
              </a:rPr>
              <a:t>Enterprise Managed Users</a:t>
            </a:r>
            <a:endParaRPr>
              <a:solidFill>
                <a:schemeClr val="tx1"/>
              </a:solidFill>
            </a:endParaRPr>
          </a:p>
        </p:txBody>
      </p:sp>
      <p:pic>
        <p:nvPicPr>
          <p:cNvPr id="1233" name="Google Shape;1233;p246"/>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6997559" y="552383"/>
            <a:ext cx="11635339" cy="5734328"/>
          </a:xfrm>
          <a:prstGeom prst="rect">
            <a:avLst/>
          </a:prstGeom>
          <a:solidFill>
            <a:srgbClr val="0078D3"/>
          </a:solidFill>
          <a:ln>
            <a:noFill/>
          </a:ln>
        </p:spPr>
      </p:pic>
      <p:sp>
        <p:nvSpPr>
          <p:cNvPr id="8" name="TextBox 7">
            <a:extLst>
              <a:ext uri="{FF2B5EF4-FFF2-40B4-BE49-F238E27FC236}">
                <a16:creationId xmlns:a16="http://schemas.microsoft.com/office/drawing/2014/main" id="{2F6AD300-6231-4745-8176-90DD3BE59891}"/>
              </a:ext>
            </a:extLst>
          </p:cNvPr>
          <p:cNvSpPr txBox="1"/>
          <p:nvPr/>
        </p:nvSpPr>
        <p:spPr>
          <a:xfrm>
            <a:off x="462927" y="6233918"/>
            <a:ext cx="10950317" cy="659198"/>
          </a:xfrm>
          <a:prstGeom prst="rect">
            <a:avLst/>
          </a:prstGeom>
          <a:noFill/>
        </p:spPr>
        <p:txBody>
          <a:bodyPr wrap="square">
            <a:spAutoFit/>
          </a:bodyPr>
          <a:lstStyle/>
          <a:p>
            <a:pPr defTabSz="932563"/>
            <a:r>
              <a:rPr lang="en-US">
                <a:solidFill>
                  <a:srgbClr val="0078D3"/>
                </a:solidFill>
                <a:latin typeface="Arial"/>
                <a:hlinkClick r:id="rId5">
                  <a:extLst>
                    <a:ext uri="{A12FA001-AC4F-418D-AE19-62706E023703}">
                      <ahyp:hlinkClr xmlns:ahyp="http://schemas.microsoft.com/office/drawing/2018/hyperlinkcolor" val="tx"/>
                    </a:ext>
                  </a:extLst>
                </a:hlinkClick>
              </a:rPr>
              <a:t>Enterprise managed users are now generally available </a:t>
            </a:r>
            <a:br>
              <a:rPr lang="en-US">
                <a:solidFill>
                  <a:srgbClr val="0078D3"/>
                </a:solidFill>
                <a:latin typeface="Arial"/>
                <a:hlinkClick r:id="rId5">
                  <a:extLst>
                    <a:ext uri="{A12FA001-AC4F-418D-AE19-62706E023703}">
                      <ahyp:hlinkClr xmlns:ahyp="http://schemas.microsoft.com/office/drawing/2018/hyperlinkcolor" val="tx"/>
                    </a:ext>
                  </a:extLst>
                </a:hlinkClick>
              </a:rPr>
            </a:br>
            <a:r>
              <a:rPr lang="en-US">
                <a:solidFill>
                  <a:srgbClr val="0078D3"/>
                </a:solidFill>
                <a:latin typeface="Arial"/>
                <a:hlinkClick r:id="rId5">
                  <a:extLst>
                    <a:ext uri="{A12FA001-AC4F-418D-AE19-62706E023703}">
                      <ahyp:hlinkClr xmlns:ahyp="http://schemas.microsoft.com/office/drawing/2018/hyperlinkcolor" val="tx"/>
                    </a:ext>
                  </a:extLst>
                </a:hlinkClick>
              </a:rPr>
              <a:t>for GitHub Enterprise Cloud | The GitHub Blog</a:t>
            </a:r>
            <a:endParaRPr lang="en-US">
              <a:solidFill>
                <a:srgbClr val="0078D3"/>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zure DevOps multiple releases from single Artifact - ☁️Jakub Waliszewski☁️">
            <a:extLst>
              <a:ext uri="{FF2B5EF4-FFF2-40B4-BE49-F238E27FC236}">
                <a16:creationId xmlns:a16="http://schemas.microsoft.com/office/drawing/2014/main" id="{B6162815-2537-41B5-8526-983883A49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169" y="1950001"/>
            <a:ext cx="10423190" cy="289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9284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8"/>
        <p:cNvGrpSpPr/>
        <p:nvPr/>
      </p:nvGrpSpPr>
      <p:grpSpPr>
        <a:xfrm>
          <a:off x="0" y="0"/>
          <a:ext cx="0" cy="0"/>
          <a:chOff x="0" y="0"/>
          <a:chExt cx="0" cy="0"/>
        </a:xfrm>
      </p:grpSpPr>
      <p:sp>
        <p:nvSpPr>
          <p:cNvPr id="1229" name="Google Shape;1229;p246"/>
          <p:cNvSpPr txBox="1">
            <a:spLocks noGrp="1"/>
          </p:cNvSpPr>
          <p:nvPr>
            <p:ph type="body" idx="1"/>
          </p:nvPr>
        </p:nvSpPr>
        <p:spPr>
          <a:xfrm>
            <a:off x="6839973" y="310867"/>
            <a:ext cx="5210095" cy="6217356"/>
          </a:xfrm>
          <a:prstGeom prst="rect">
            <a:avLst/>
          </a:prstGeom>
        </p:spPr>
        <p:txBody>
          <a:bodyPr spcFirstLastPara="1" wrap="square" lIns="25906" tIns="25906" rIns="25906" bIns="25906" anchor="ctr" anchorCtr="0">
            <a:noAutofit/>
          </a:bodyPr>
          <a:lstStyle/>
          <a:p>
            <a:pPr marL="0" indent="0">
              <a:spcAft>
                <a:spcPts val="544"/>
              </a:spcAft>
              <a:buNone/>
            </a:pPr>
            <a:endParaRPr/>
          </a:p>
        </p:txBody>
      </p:sp>
      <p:pic>
        <p:nvPicPr>
          <p:cNvPr id="1230" name="Google Shape;1230;p246" descr="Screenshot showing security alerts in GitHub"/>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6228615" y="-1"/>
            <a:ext cx="6181455" cy="6994525"/>
          </a:xfrm>
          <a:prstGeom prst="rect">
            <a:avLst/>
          </a:prstGeom>
          <a:solidFill>
            <a:srgbClr val="0078D3"/>
          </a:solidFill>
          <a:ln>
            <a:noFill/>
          </a:ln>
        </p:spPr>
      </p:pic>
      <p:sp>
        <p:nvSpPr>
          <p:cNvPr id="1232" name="Google Shape;1232;p246"/>
          <p:cNvSpPr txBox="1">
            <a:spLocks noGrp="1"/>
          </p:cNvSpPr>
          <p:nvPr>
            <p:ph type="title"/>
          </p:nvPr>
        </p:nvSpPr>
        <p:spPr>
          <a:xfrm>
            <a:off x="622617" y="621735"/>
            <a:ext cx="5210095" cy="1830938"/>
          </a:xfrm>
          <a:prstGeom prst="rect">
            <a:avLst/>
          </a:prstGeom>
        </p:spPr>
        <p:txBody>
          <a:bodyPr spcFirstLastPara="1" wrap="square" lIns="25906" tIns="25906" rIns="25906" bIns="25906" anchor="ctr" anchorCtr="0">
            <a:noAutofit/>
          </a:bodyPr>
          <a:lstStyle/>
          <a:p>
            <a:r>
              <a:rPr lang="en">
                <a:solidFill>
                  <a:schemeClr val="tx1"/>
                </a:solidFill>
              </a:rPr>
              <a:t>Delivery Plans</a:t>
            </a:r>
            <a:endParaRPr>
              <a:solidFill>
                <a:schemeClr val="tx1"/>
              </a:solidFill>
            </a:endParaRPr>
          </a:p>
        </p:txBody>
      </p:sp>
      <p:pic>
        <p:nvPicPr>
          <p:cNvPr id="1233" name="Google Shape;1233;p246"/>
          <p:cNvPicPr preferRelativeResize="0"/>
          <p:nvPr/>
        </p:nvPicPr>
        <p:blipFill rotWithShape="1">
          <a:blip r:embed="rId4" cstate="screen">
            <a:extLst>
              <a:ext uri="{28A0092B-C50C-407E-A947-70E740481C1C}">
                <a14:useLocalDpi xmlns:a14="http://schemas.microsoft.com/office/drawing/2010/main" val="0"/>
              </a:ext>
            </a:extLst>
          </a:blip>
          <a:srcRect/>
          <a:stretch/>
        </p:blipFill>
        <p:spPr>
          <a:xfrm>
            <a:off x="6997559" y="552383"/>
            <a:ext cx="11635339" cy="5734328"/>
          </a:xfrm>
          <a:prstGeom prst="rect">
            <a:avLst/>
          </a:prstGeom>
          <a:solidFill>
            <a:srgbClr val="0078D3"/>
          </a:solidFill>
          <a:ln>
            <a:noFill/>
          </a:ln>
        </p:spPr>
      </p:pic>
      <p:sp>
        <p:nvSpPr>
          <p:cNvPr id="8" name="TextBox 7">
            <a:extLst>
              <a:ext uri="{FF2B5EF4-FFF2-40B4-BE49-F238E27FC236}">
                <a16:creationId xmlns:a16="http://schemas.microsoft.com/office/drawing/2014/main" id="{2F6AD300-6231-4745-8176-90DD3BE59891}"/>
              </a:ext>
            </a:extLst>
          </p:cNvPr>
          <p:cNvSpPr txBox="1"/>
          <p:nvPr/>
        </p:nvSpPr>
        <p:spPr>
          <a:xfrm>
            <a:off x="462927" y="6233918"/>
            <a:ext cx="5037365" cy="369332"/>
          </a:xfrm>
          <a:prstGeom prst="rect">
            <a:avLst/>
          </a:prstGeom>
          <a:noFill/>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78D3"/>
                </a:solidFill>
                <a:effectLst/>
                <a:uLnTx/>
                <a:uFillTx/>
                <a:latin typeface="Arial"/>
                <a:ea typeface="+mn-ea"/>
                <a:cs typeface="+mn-cs"/>
                <a:hlinkClick r:id="rId5">
                  <a:extLst>
                    <a:ext uri="{A12FA001-AC4F-418D-AE19-62706E023703}">
                      <ahyp:hlinkClr xmlns:ahyp="http://schemas.microsoft.com/office/drawing/2018/hyperlinkcolor" val="tx"/>
                    </a:ext>
                  </a:extLst>
                </a:hlinkClick>
              </a:rPr>
              <a:t>Delivery Plans 2.0 is now GA!</a:t>
            </a:r>
            <a:endParaRPr kumimoji="0" lang="en-US" sz="1800" b="0" i="0" u="none" strike="noStrike" kern="1200" cap="none" spc="0" normalizeH="0" baseline="0" noProof="0">
              <a:ln>
                <a:noFill/>
              </a:ln>
              <a:solidFill>
                <a:srgbClr val="0078D3"/>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E23166EA-DD46-4A5C-9A01-243EE68250C8}"/>
              </a:ext>
            </a:extLst>
          </p:cNvPr>
          <p:cNvSpPr>
            <a:spLocks noGrp="1"/>
          </p:cNvSpPr>
          <p:nvPr>
            <p:ph type="body" idx="1"/>
          </p:nvPr>
        </p:nvSpPr>
        <p:spPr/>
        <p:txBody>
          <a:bodyPr/>
          <a:lstStyle/>
          <a:p>
            <a:endParaRPr lang="en-AU"/>
          </a:p>
        </p:txBody>
      </p:sp>
      <p:pic>
        <p:nvPicPr>
          <p:cNvPr id="5" name="Picture 4">
            <a:extLst>
              <a:ext uri="{FF2B5EF4-FFF2-40B4-BE49-F238E27FC236}">
                <a16:creationId xmlns:a16="http://schemas.microsoft.com/office/drawing/2014/main" id="{6A8738C7-7DE2-4AAB-BE1A-B37AA6408B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485" y="3796740"/>
            <a:ext cx="5037364" cy="2152720"/>
          </a:xfrm>
          <a:prstGeom prst="rect">
            <a:avLst/>
          </a:prstGeom>
        </p:spPr>
      </p:pic>
      <p:sp>
        <p:nvSpPr>
          <p:cNvPr id="13" name="TextBox 12">
            <a:extLst>
              <a:ext uri="{FF2B5EF4-FFF2-40B4-BE49-F238E27FC236}">
                <a16:creationId xmlns:a16="http://schemas.microsoft.com/office/drawing/2014/main" id="{ED94C74B-0E9A-4B63-8BAE-4FA2FDD5339F}"/>
              </a:ext>
            </a:extLst>
          </p:cNvPr>
          <p:cNvSpPr txBox="1"/>
          <p:nvPr/>
        </p:nvSpPr>
        <p:spPr>
          <a:xfrm>
            <a:off x="529485" y="2034955"/>
            <a:ext cx="9317566" cy="1477328"/>
          </a:xfrm>
          <a:prstGeom prst="rect">
            <a:avLst/>
          </a:prstGeom>
          <a:noFill/>
        </p:spPr>
        <p:txBody>
          <a:bodyPr wrap="square">
            <a:spAutoFit/>
          </a:bodyPr>
          <a:lstStyle/>
          <a:p>
            <a:pPr algn="l"/>
            <a:r>
              <a:rPr lang="en-GB" b="0" i="0">
                <a:solidFill>
                  <a:srgbClr val="333333"/>
                </a:solidFill>
                <a:effectLst/>
                <a:latin typeface="Segoe UI" panose="020B0502040204020203" pitchFamily="34" charset="0"/>
              </a:rPr>
              <a:t>Delivery Plans 2.0 delivers on 3 key scenarios</a:t>
            </a:r>
          </a:p>
          <a:p>
            <a:pPr marL="285750" indent="-285750" algn="l">
              <a:buFont typeface="Arial" panose="020B0604020202020204" pitchFamily="34" charset="0"/>
              <a:buChar char="•"/>
            </a:pPr>
            <a:endParaRPr lang="en-GB" b="0" i="0">
              <a:solidFill>
                <a:srgbClr val="333333"/>
              </a:solidFill>
              <a:effectLst/>
              <a:latin typeface="Segoe UI" panose="020B0502040204020203" pitchFamily="34" charset="0"/>
            </a:endParaRPr>
          </a:p>
          <a:p>
            <a:pPr marL="285750" indent="-285750" algn="l">
              <a:buFont typeface="Arial" panose="020B0604020202020204" pitchFamily="34" charset="0"/>
              <a:buChar char="•"/>
            </a:pPr>
            <a:r>
              <a:rPr lang="en-GB" b="0" i="0">
                <a:solidFill>
                  <a:srgbClr val="333333"/>
                </a:solidFill>
                <a:effectLst/>
                <a:latin typeface="Segoe UI" panose="020B0502040204020203" pitchFamily="34" charset="0"/>
              </a:rPr>
              <a:t>A timeline view of the plan</a:t>
            </a:r>
          </a:p>
          <a:p>
            <a:pPr marL="285750" indent="-285750" algn="l">
              <a:buFont typeface="Arial" panose="020B0604020202020204" pitchFamily="34" charset="0"/>
              <a:buChar char="•"/>
            </a:pPr>
            <a:r>
              <a:rPr lang="en-GB" b="0" i="0">
                <a:solidFill>
                  <a:srgbClr val="333333"/>
                </a:solidFill>
                <a:effectLst/>
                <a:latin typeface="Segoe UI" panose="020B0502040204020203" pitchFamily="34" charset="0"/>
              </a:rPr>
              <a:t>Progress of the work</a:t>
            </a:r>
          </a:p>
          <a:p>
            <a:pPr marL="285750" indent="-285750" algn="l">
              <a:buFont typeface="Arial" panose="020B0604020202020204" pitchFamily="34" charset="0"/>
              <a:buChar char="•"/>
            </a:pPr>
            <a:r>
              <a:rPr lang="en-GB" b="0" i="0">
                <a:solidFill>
                  <a:srgbClr val="333333"/>
                </a:solidFill>
                <a:effectLst/>
                <a:latin typeface="Segoe UI" panose="020B0502040204020203" pitchFamily="34" charset="0"/>
              </a:rPr>
              <a:t>Dependency Tracking</a:t>
            </a:r>
          </a:p>
        </p:txBody>
      </p:sp>
    </p:spTree>
    <p:extLst>
      <p:ext uri="{BB962C8B-B14F-4D97-AF65-F5344CB8AC3E}">
        <p14:creationId xmlns:p14="http://schemas.microsoft.com/office/powerpoint/2010/main" val="106223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8"/>
        <p:cNvGrpSpPr/>
        <p:nvPr/>
      </p:nvGrpSpPr>
      <p:grpSpPr>
        <a:xfrm>
          <a:off x="0" y="0"/>
          <a:ext cx="0" cy="0"/>
          <a:chOff x="0" y="0"/>
          <a:chExt cx="0" cy="0"/>
        </a:xfrm>
      </p:grpSpPr>
      <p:sp>
        <p:nvSpPr>
          <p:cNvPr id="1229" name="Google Shape;1229;p246"/>
          <p:cNvSpPr txBox="1">
            <a:spLocks noGrp="1"/>
          </p:cNvSpPr>
          <p:nvPr>
            <p:ph type="body" idx="1"/>
          </p:nvPr>
        </p:nvSpPr>
        <p:spPr>
          <a:xfrm>
            <a:off x="6839973" y="310867"/>
            <a:ext cx="5210095" cy="6217356"/>
          </a:xfrm>
          <a:prstGeom prst="rect">
            <a:avLst/>
          </a:prstGeom>
        </p:spPr>
        <p:txBody>
          <a:bodyPr spcFirstLastPara="1" wrap="square" lIns="25906" tIns="25906" rIns="25906" bIns="25906" anchor="ctr" anchorCtr="0">
            <a:noAutofit/>
          </a:bodyPr>
          <a:lstStyle/>
          <a:p>
            <a:pPr marL="0" indent="0">
              <a:spcAft>
                <a:spcPts val="544"/>
              </a:spcAft>
              <a:buNone/>
            </a:pPr>
            <a:endParaRPr/>
          </a:p>
        </p:txBody>
      </p:sp>
      <p:pic>
        <p:nvPicPr>
          <p:cNvPr id="1230" name="Google Shape;1230;p246" descr="Screenshot showing security alerts in GitHub"/>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6228615" y="-1"/>
            <a:ext cx="6181455" cy="6994525"/>
          </a:xfrm>
          <a:prstGeom prst="rect">
            <a:avLst/>
          </a:prstGeom>
          <a:solidFill>
            <a:srgbClr val="0078D3"/>
          </a:solidFill>
          <a:ln>
            <a:noFill/>
          </a:ln>
        </p:spPr>
      </p:pic>
      <p:sp>
        <p:nvSpPr>
          <p:cNvPr id="1232" name="Google Shape;1232;p246"/>
          <p:cNvSpPr txBox="1">
            <a:spLocks noGrp="1"/>
          </p:cNvSpPr>
          <p:nvPr>
            <p:ph type="title"/>
          </p:nvPr>
        </p:nvSpPr>
        <p:spPr>
          <a:xfrm>
            <a:off x="622617" y="621735"/>
            <a:ext cx="5210095" cy="1830938"/>
          </a:xfrm>
          <a:prstGeom prst="rect">
            <a:avLst/>
          </a:prstGeom>
        </p:spPr>
        <p:txBody>
          <a:bodyPr spcFirstLastPara="1" wrap="square" lIns="25906" tIns="25906" rIns="25906" bIns="25906" anchor="ctr" anchorCtr="0">
            <a:noAutofit/>
          </a:bodyPr>
          <a:lstStyle/>
          <a:p>
            <a:r>
              <a:rPr lang="en">
                <a:solidFill>
                  <a:schemeClr val="tx1"/>
                </a:solidFill>
              </a:rPr>
              <a:t>Environments</a:t>
            </a:r>
            <a:endParaRPr>
              <a:solidFill>
                <a:schemeClr val="tx1"/>
              </a:solidFill>
            </a:endParaRPr>
          </a:p>
        </p:txBody>
      </p:sp>
      <p:pic>
        <p:nvPicPr>
          <p:cNvPr id="1233" name="Google Shape;1233;p246"/>
          <p:cNvPicPr preferRelativeResize="0"/>
          <p:nvPr/>
        </p:nvPicPr>
        <p:blipFill rotWithShape="1">
          <a:blip r:embed="rId4" cstate="screen">
            <a:extLst>
              <a:ext uri="{28A0092B-C50C-407E-A947-70E740481C1C}">
                <a14:useLocalDpi xmlns:a14="http://schemas.microsoft.com/office/drawing/2010/main" val="0"/>
              </a:ext>
            </a:extLst>
          </a:blip>
          <a:srcRect/>
          <a:stretch/>
        </p:blipFill>
        <p:spPr>
          <a:xfrm>
            <a:off x="6997559" y="552383"/>
            <a:ext cx="11635339" cy="5734328"/>
          </a:xfrm>
          <a:prstGeom prst="rect">
            <a:avLst/>
          </a:prstGeom>
          <a:solidFill>
            <a:srgbClr val="0078D3"/>
          </a:solidFill>
          <a:ln>
            <a:noFill/>
          </a:ln>
        </p:spPr>
      </p:pic>
      <p:sp>
        <p:nvSpPr>
          <p:cNvPr id="3" name="Text Placeholder 2">
            <a:extLst>
              <a:ext uri="{FF2B5EF4-FFF2-40B4-BE49-F238E27FC236}">
                <a16:creationId xmlns:a16="http://schemas.microsoft.com/office/drawing/2014/main" id="{E23166EA-DD46-4A5C-9A01-243EE68250C8}"/>
              </a:ext>
            </a:extLst>
          </p:cNvPr>
          <p:cNvSpPr>
            <a:spLocks noGrp="1"/>
          </p:cNvSpPr>
          <p:nvPr>
            <p:ph type="body" idx="1"/>
          </p:nvPr>
        </p:nvSpPr>
        <p:spPr/>
        <p:txBody>
          <a:bodyPr/>
          <a:lstStyle/>
          <a:p>
            <a:endParaRPr lang="en-AU"/>
          </a:p>
        </p:txBody>
      </p:sp>
      <p:sp>
        <p:nvSpPr>
          <p:cNvPr id="13" name="TextBox 12">
            <a:extLst>
              <a:ext uri="{FF2B5EF4-FFF2-40B4-BE49-F238E27FC236}">
                <a16:creationId xmlns:a16="http://schemas.microsoft.com/office/drawing/2014/main" id="{ED94C74B-0E9A-4B63-8BAE-4FA2FDD5339F}"/>
              </a:ext>
            </a:extLst>
          </p:cNvPr>
          <p:cNvSpPr txBox="1"/>
          <p:nvPr/>
        </p:nvSpPr>
        <p:spPr>
          <a:xfrm>
            <a:off x="529485" y="2034955"/>
            <a:ext cx="5431048" cy="923330"/>
          </a:xfrm>
          <a:prstGeom prst="rect">
            <a:avLst/>
          </a:prstGeom>
          <a:noFill/>
        </p:spPr>
        <p:txBody>
          <a:bodyPr wrap="square">
            <a:spAutoFit/>
          </a:bodyPr>
          <a:lstStyle/>
          <a:p>
            <a:pPr algn="l"/>
            <a:r>
              <a:rPr lang="en-GB" b="0" i="0">
                <a:solidFill>
                  <a:srgbClr val="333333"/>
                </a:solidFill>
                <a:effectLst/>
                <a:latin typeface="Segoe UI" panose="020B0502040204020203" pitchFamily="34" charset="0"/>
              </a:rPr>
              <a:t>Environments are collections of resources you can target with deployments from a pipeline:</a:t>
            </a:r>
          </a:p>
          <a:p>
            <a:pPr algn="l"/>
            <a:endParaRPr lang="en-GB" b="0" i="0">
              <a:solidFill>
                <a:srgbClr val="333333"/>
              </a:solidFill>
              <a:effectLst/>
              <a:latin typeface="Segoe UI" panose="020B0502040204020203" pitchFamily="34" charset="0"/>
            </a:endParaRPr>
          </a:p>
        </p:txBody>
      </p:sp>
      <p:pic>
        <p:nvPicPr>
          <p:cNvPr id="1026" name="Picture 2" descr="Graphical user interface&#10;&#10;Description automatically generated with medium confidence">
            <a:extLst>
              <a:ext uri="{FF2B5EF4-FFF2-40B4-BE49-F238E27FC236}">
                <a16:creationId xmlns:a16="http://schemas.microsoft.com/office/drawing/2014/main" id="{B1A488B5-F7C1-4EE4-8540-02F312D88AAF}"/>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997559" y="566997"/>
            <a:ext cx="15479307" cy="5719713"/>
          </a:xfrm>
          <a:prstGeom prst="rect">
            <a:avLst/>
          </a:prstGeom>
          <a:noFill/>
        </p:spPr>
      </p:pic>
      <p:pic>
        <p:nvPicPr>
          <p:cNvPr id="2050" name="Picture 2" descr="Graphical user interface, text, application&#10;&#10;Description automatically generated">
            <a:extLst>
              <a:ext uri="{FF2B5EF4-FFF2-40B4-BE49-F238E27FC236}">
                <a16:creationId xmlns:a16="http://schemas.microsoft.com/office/drawing/2014/main" id="{43F303C7-0A4A-4379-90CA-8551EFF4F1BA}"/>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3830836" y="3005057"/>
            <a:ext cx="1799372" cy="2973699"/>
          </a:xfrm>
          <a:prstGeom prst="rect">
            <a:avLst/>
          </a:prstGeom>
          <a:noFill/>
        </p:spPr>
      </p:pic>
      <p:sp>
        <p:nvSpPr>
          <p:cNvPr id="14" name="TextBox 13">
            <a:extLst>
              <a:ext uri="{FF2B5EF4-FFF2-40B4-BE49-F238E27FC236}">
                <a16:creationId xmlns:a16="http://schemas.microsoft.com/office/drawing/2014/main" id="{589EA49B-DF9C-4310-A319-E24712EF9E81}"/>
              </a:ext>
            </a:extLst>
          </p:cNvPr>
          <p:cNvSpPr txBox="1"/>
          <p:nvPr/>
        </p:nvSpPr>
        <p:spPr>
          <a:xfrm>
            <a:off x="598487" y="3005057"/>
            <a:ext cx="3074851" cy="1754326"/>
          </a:xfrm>
          <a:prstGeom prst="rect">
            <a:avLst/>
          </a:prstGeom>
          <a:noFill/>
        </p:spPr>
        <p:txBody>
          <a:bodyPr wrap="square">
            <a:spAutoFit/>
          </a:bodyPr>
          <a:lstStyle/>
          <a:p>
            <a:pPr marL="285750" indent="-285750" algn="l">
              <a:buFont typeface="Arial" panose="020B0604020202020204" pitchFamily="34" charset="0"/>
              <a:buChar char="•"/>
            </a:pPr>
            <a:r>
              <a:rPr lang="en-GB" b="0" i="0">
                <a:solidFill>
                  <a:srgbClr val="333333"/>
                </a:solidFill>
                <a:effectLst/>
                <a:latin typeface="Segoe UI" panose="020B0502040204020203" pitchFamily="34" charset="0"/>
              </a:rPr>
              <a:t>Deployment history</a:t>
            </a:r>
          </a:p>
          <a:p>
            <a:pPr marL="285750" indent="-285750" algn="l">
              <a:buFont typeface="Arial" panose="020B0604020202020204" pitchFamily="34" charset="0"/>
              <a:buChar char="•"/>
            </a:pPr>
            <a:r>
              <a:rPr lang="en-GB">
                <a:solidFill>
                  <a:srgbClr val="333333"/>
                </a:solidFill>
                <a:latin typeface="Segoe UI" panose="020B0502040204020203" pitchFamily="34" charset="0"/>
              </a:rPr>
              <a:t>Traceability of commits and work items</a:t>
            </a:r>
          </a:p>
          <a:p>
            <a:pPr marL="285750" indent="-285750" algn="l">
              <a:buFont typeface="Arial" panose="020B0604020202020204" pitchFamily="34" charset="0"/>
              <a:buChar char="•"/>
            </a:pPr>
            <a:r>
              <a:rPr lang="en-GB" b="0" i="0">
                <a:solidFill>
                  <a:srgbClr val="333333"/>
                </a:solidFill>
                <a:effectLst/>
                <a:latin typeface="Segoe UI" panose="020B0502040204020203" pitchFamily="34" charset="0"/>
              </a:rPr>
              <a:t>Diagnostics resource health</a:t>
            </a:r>
          </a:p>
          <a:p>
            <a:pPr marL="285750" indent="-285750" algn="l">
              <a:buFont typeface="Arial" panose="020B0604020202020204" pitchFamily="34" charset="0"/>
              <a:buChar char="•"/>
            </a:pPr>
            <a:r>
              <a:rPr lang="en-GB">
                <a:solidFill>
                  <a:srgbClr val="333333"/>
                </a:solidFill>
                <a:latin typeface="Segoe UI" panose="020B0502040204020203" pitchFamily="34" charset="0"/>
              </a:rPr>
              <a:t>Security</a:t>
            </a:r>
            <a:endParaRPr lang="en-GB" b="0" i="0">
              <a:solidFill>
                <a:srgbClr val="333333"/>
              </a:solidFill>
              <a:effectLst/>
              <a:latin typeface="Segoe UI" panose="020B0502040204020203" pitchFamily="34" charset="0"/>
            </a:endParaRPr>
          </a:p>
        </p:txBody>
      </p:sp>
      <p:sp>
        <p:nvSpPr>
          <p:cNvPr id="7" name="TextBox 6">
            <a:extLst>
              <a:ext uri="{FF2B5EF4-FFF2-40B4-BE49-F238E27FC236}">
                <a16:creationId xmlns:a16="http://schemas.microsoft.com/office/drawing/2014/main" id="{B89CB1C4-C79D-400D-A189-F00B0CE76CFC}"/>
              </a:ext>
            </a:extLst>
          </p:cNvPr>
          <p:cNvSpPr txBox="1"/>
          <p:nvPr/>
        </p:nvSpPr>
        <p:spPr>
          <a:xfrm>
            <a:off x="473497" y="6319104"/>
            <a:ext cx="4811869" cy="492443"/>
          </a:xfrm>
          <a:prstGeom prst="rect">
            <a:avLst/>
          </a:prstGeom>
          <a:noFill/>
        </p:spPr>
        <p:txBody>
          <a:bodyPr wrap="square" lIns="0" tIns="0" rIns="0" bIns="0" rtlCol="0">
            <a:spAutoFit/>
          </a:bodyPr>
          <a:lstStyle/>
          <a:p>
            <a:pPr defTabSz="932380"/>
            <a:r>
              <a:rPr lang="en-AU" sz="1600">
                <a:solidFill>
                  <a:srgbClr val="0878D4"/>
                </a:solidFill>
                <a:hlinkClick r:id="rId7">
                  <a:extLst>
                    <a:ext uri="{A12FA001-AC4F-418D-AE19-62706E023703}">
                      <ahyp:hlinkClr xmlns:ahyp="http://schemas.microsoft.com/office/drawing/2018/hyperlinkcolor" val="tx"/>
                    </a:ext>
                  </a:extLst>
                </a:hlinkClick>
              </a:rPr>
              <a:t>Create target environment - Azure Pipelines | Microsoft Docs</a:t>
            </a:r>
            <a:endParaRPr lang="en-US" sz="1428">
              <a:solidFill>
                <a:srgbClr val="0878D4"/>
              </a:solidFill>
              <a:latin typeface="Segoe UI"/>
            </a:endParaRPr>
          </a:p>
        </p:txBody>
      </p:sp>
    </p:spTree>
    <p:extLst>
      <p:ext uri="{BB962C8B-B14F-4D97-AF65-F5344CB8AC3E}">
        <p14:creationId xmlns:p14="http://schemas.microsoft.com/office/powerpoint/2010/main" val="372595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11" name="Title 7">
            <a:extLst>
              <a:ext uri="{FF2B5EF4-FFF2-40B4-BE49-F238E27FC236}">
                <a16:creationId xmlns:a16="http://schemas.microsoft.com/office/drawing/2014/main" id="{30F782A7-0CA0-1744-8365-177F80837956}"/>
              </a:ext>
            </a:extLst>
          </p:cNvPr>
          <p:cNvSpPr txBox="1">
            <a:spLocks/>
          </p:cNvSpPr>
          <p:nvPr/>
        </p:nvSpPr>
        <p:spPr>
          <a:xfrm>
            <a:off x="224195" y="588419"/>
            <a:ext cx="11526914" cy="433111"/>
          </a:xfrm>
          <a:prstGeom prst="rect">
            <a:avLst/>
          </a:prstGeom>
        </p:spPr>
        <p:txBody>
          <a:bodyPr/>
          <a:lstStyle>
            <a:lvl1pPr algn="l" defTabSz="1828734" rtl="0" eaLnBrk="1" latinLnBrk="0" hangingPunct="1">
              <a:lnSpc>
                <a:spcPct val="90000"/>
              </a:lnSpc>
              <a:spcBef>
                <a:spcPct val="0"/>
              </a:spcBef>
              <a:buNone/>
              <a:defRPr lang="en-US" sz="5600" b="0" kern="1200" cap="none" spc="-98" baseline="0" dirty="0" smtClean="0">
                <a:ln w="3175">
                  <a:noFill/>
                </a:ln>
                <a:solidFill>
                  <a:srgbClr val="000000"/>
                </a:solidFill>
                <a:effectLst/>
                <a:latin typeface="+mj-lt"/>
                <a:ea typeface="+mn-ea"/>
                <a:cs typeface="Segoe UI" pitchFamily="34" charset="0"/>
              </a:defRPr>
            </a:lvl1pPr>
          </a:lstStyle>
          <a:p>
            <a:pPr defTabSz="1864208">
              <a:defRPr/>
            </a:pPr>
            <a:r>
              <a:rPr lang="en-US" sz="3671">
                <a:latin typeface="Segoe UI Semibold"/>
              </a:rPr>
              <a:t>Templates</a:t>
            </a:r>
          </a:p>
        </p:txBody>
      </p:sp>
      <p:sp>
        <p:nvSpPr>
          <p:cNvPr id="18" name="Rectangle 17">
            <a:extLst>
              <a:ext uri="{FF2B5EF4-FFF2-40B4-BE49-F238E27FC236}">
                <a16:creationId xmlns:a16="http://schemas.microsoft.com/office/drawing/2014/main" id="{1B75925C-0BF5-2B40-9319-C77383133715}"/>
              </a:ext>
            </a:extLst>
          </p:cNvPr>
          <p:cNvSpPr/>
          <p:nvPr/>
        </p:nvSpPr>
        <p:spPr>
          <a:xfrm>
            <a:off x="323865" y="1150448"/>
            <a:ext cx="6020181" cy="478178"/>
          </a:xfrm>
          <a:prstGeom prst="rect">
            <a:avLst/>
          </a:prstGeom>
        </p:spPr>
        <p:txBody>
          <a:bodyPr wrap="square" lIns="0">
            <a:spAutoFit/>
          </a:bodyPr>
          <a:lstStyle/>
          <a:p>
            <a:pPr defTabSz="932104">
              <a:defRPr/>
            </a:pPr>
            <a:r>
              <a:rPr lang="en-US" sz="2447">
                <a:solidFill>
                  <a:srgbClr val="000000"/>
                </a:solidFill>
                <a:latin typeface="Segoe UI"/>
              </a:rPr>
              <a:t>Reuse and Governance</a:t>
            </a:r>
          </a:p>
        </p:txBody>
      </p:sp>
      <p:sp>
        <p:nvSpPr>
          <p:cNvPr id="21" name="TextBox 20">
            <a:extLst>
              <a:ext uri="{FF2B5EF4-FFF2-40B4-BE49-F238E27FC236}">
                <a16:creationId xmlns:a16="http://schemas.microsoft.com/office/drawing/2014/main" id="{0D243D8D-6743-C44E-9D21-1753FAEEC67A}"/>
              </a:ext>
            </a:extLst>
          </p:cNvPr>
          <p:cNvSpPr txBox="1"/>
          <p:nvPr/>
        </p:nvSpPr>
        <p:spPr>
          <a:xfrm>
            <a:off x="524130" y="1862621"/>
            <a:ext cx="4381826" cy="956655"/>
          </a:xfrm>
          <a:prstGeom prst="rect">
            <a:avLst/>
          </a:prstGeom>
          <a:noFill/>
        </p:spPr>
        <p:txBody>
          <a:bodyPr wrap="square" lIns="0" tIns="0" rIns="0" bIns="0" rtlCol="0" anchor="t">
            <a:noAutofit/>
          </a:bodyPr>
          <a:lstStyle/>
          <a:p>
            <a:pPr defTabSz="1420880">
              <a:lnSpc>
                <a:spcPct val="90000"/>
              </a:lnSpc>
              <a:spcBef>
                <a:spcPct val="0"/>
              </a:spcBef>
              <a:defRPr/>
            </a:pPr>
            <a:r>
              <a:rPr lang="en-US" sz="2039">
                <a:solidFill>
                  <a:srgbClr val="0078D3"/>
                </a:solidFill>
                <a:latin typeface="Segoe UI Semibold"/>
              </a:rPr>
              <a:t>Govern your pipelines</a:t>
            </a:r>
          </a:p>
          <a:p>
            <a:pPr defTabSz="1420880">
              <a:lnSpc>
                <a:spcPct val="120000"/>
              </a:lnSpc>
              <a:spcBef>
                <a:spcPct val="0"/>
              </a:spcBef>
              <a:spcAft>
                <a:spcPct val="35000"/>
              </a:spcAft>
              <a:defRPr/>
            </a:pPr>
            <a:r>
              <a:rPr lang="en-GB" sz="1632">
                <a:solidFill>
                  <a:srgbClr val="000000"/>
                </a:solidFill>
                <a:latin typeface="Segoe UI"/>
              </a:rPr>
              <a:t>Ensure governance by providing control on how pipelines are built and executed.</a:t>
            </a:r>
          </a:p>
        </p:txBody>
      </p:sp>
      <p:sp>
        <p:nvSpPr>
          <p:cNvPr id="22" name="TextBox 21">
            <a:extLst>
              <a:ext uri="{FF2B5EF4-FFF2-40B4-BE49-F238E27FC236}">
                <a16:creationId xmlns:a16="http://schemas.microsoft.com/office/drawing/2014/main" id="{0EA5F28B-9231-AF41-9B22-5976778F6361}"/>
              </a:ext>
            </a:extLst>
          </p:cNvPr>
          <p:cNvSpPr txBox="1"/>
          <p:nvPr/>
        </p:nvSpPr>
        <p:spPr>
          <a:xfrm>
            <a:off x="505837" y="3127926"/>
            <a:ext cx="4747190" cy="956659"/>
          </a:xfrm>
          <a:prstGeom prst="rect">
            <a:avLst/>
          </a:prstGeom>
          <a:noFill/>
        </p:spPr>
        <p:txBody>
          <a:bodyPr wrap="square" lIns="0" tIns="0" rIns="0" bIns="0" rtlCol="0" anchor="t">
            <a:noAutofit/>
          </a:bodyPr>
          <a:lstStyle/>
          <a:p>
            <a:pPr defTabSz="1420880">
              <a:lnSpc>
                <a:spcPct val="90000"/>
              </a:lnSpc>
              <a:spcBef>
                <a:spcPct val="0"/>
              </a:spcBef>
              <a:defRPr/>
            </a:pPr>
            <a:r>
              <a:rPr lang="en-US" sz="2039">
                <a:solidFill>
                  <a:srgbClr val="0078D3"/>
                </a:solidFill>
                <a:latin typeface="Segoe UI Semibold"/>
              </a:rPr>
              <a:t>Security</a:t>
            </a:r>
          </a:p>
          <a:p>
            <a:pPr defTabSz="1420880">
              <a:lnSpc>
                <a:spcPct val="120000"/>
              </a:lnSpc>
              <a:spcBef>
                <a:spcPct val="0"/>
              </a:spcBef>
              <a:spcAft>
                <a:spcPct val="35000"/>
              </a:spcAft>
              <a:defRPr/>
            </a:pPr>
            <a:r>
              <a:rPr lang="en-US" sz="1632">
                <a:solidFill>
                  <a:srgbClr val="000000"/>
                </a:solidFill>
                <a:latin typeface="Segoe UI"/>
              </a:rPr>
              <a:t>Use templates as the building blocks to focus on </a:t>
            </a:r>
            <a:r>
              <a:rPr lang="en-US" sz="1632" err="1">
                <a:solidFill>
                  <a:srgbClr val="000000"/>
                </a:solidFill>
                <a:latin typeface="Segoe UI"/>
              </a:rPr>
              <a:t>DevSecOps</a:t>
            </a:r>
            <a:r>
              <a:rPr lang="en-US" sz="1632">
                <a:solidFill>
                  <a:srgbClr val="000000"/>
                </a:solidFill>
                <a:latin typeface="Segoe UI"/>
              </a:rPr>
              <a:t> practices.</a:t>
            </a:r>
          </a:p>
        </p:txBody>
      </p:sp>
      <p:sp>
        <p:nvSpPr>
          <p:cNvPr id="23" name="TextBox 22">
            <a:extLst>
              <a:ext uri="{FF2B5EF4-FFF2-40B4-BE49-F238E27FC236}">
                <a16:creationId xmlns:a16="http://schemas.microsoft.com/office/drawing/2014/main" id="{26973BF1-5246-1F4B-8E72-8DC527B7B978}"/>
              </a:ext>
            </a:extLst>
          </p:cNvPr>
          <p:cNvSpPr txBox="1"/>
          <p:nvPr/>
        </p:nvSpPr>
        <p:spPr>
          <a:xfrm>
            <a:off x="505837" y="4433861"/>
            <a:ext cx="4687454" cy="956653"/>
          </a:xfrm>
          <a:prstGeom prst="rect">
            <a:avLst/>
          </a:prstGeom>
          <a:noFill/>
        </p:spPr>
        <p:txBody>
          <a:bodyPr wrap="square" lIns="0" tIns="0" rIns="0" bIns="0" rtlCol="0" anchor="t">
            <a:noAutofit/>
          </a:bodyPr>
          <a:lstStyle/>
          <a:p>
            <a:pPr defTabSz="1420880">
              <a:lnSpc>
                <a:spcPct val="90000"/>
              </a:lnSpc>
              <a:spcBef>
                <a:spcPct val="0"/>
              </a:spcBef>
              <a:defRPr/>
            </a:pPr>
            <a:r>
              <a:rPr lang="en-US" sz="2039">
                <a:solidFill>
                  <a:srgbClr val="0078D3"/>
                </a:solidFill>
                <a:latin typeface="Segoe UI Semibold"/>
              </a:rPr>
              <a:t>Promote reuse</a:t>
            </a:r>
          </a:p>
          <a:p>
            <a:pPr defTabSz="1420880">
              <a:lnSpc>
                <a:spcPct val="120000"/>
              </a:lnSpc>
              <a:spcBef>
                <a:spcPct val="0"/>
              </a:spcBef>
              <a:spcAft>
                <a:spcPct val="35000"/>
              </a:spcAft>
              <a:defRPr/>
            </a:pPr>
            <a:r>
              <a:rPr lang="en-US" sz="1632">
                <a:solidFill>
                  <a:srgbClr val="000000"/>
                </a:solidFill>
                <a:latin typeface="Segoe UI"/>
              </a:rPr>
              <a:t>Provide common patterns for provisioning resources through </a:t>
            </a:r>
            <a:r>
              <a:rPr lang="en-US" sz="1632" err="1">
                <a:solidFill>
                  <a:srgbClr val="000000"/>
                </a:solidFill>
                <a:latin typeface="Segoe UI"/>
              </a:rPr>
              <a:t>IaC</a:t>
            </a:r>
            <a:r>
              <a:rPr lang="en-US" sz="1632">
                <a:solidFill>
                  <a:srgbClr val="000000"/>
                </a:solidFill>
                <a:latin typeface="Segoe UI"/>
              </a:rPr>
              <a:t> and delivering your application.</a:t>
            </a:r>
          </a:p>
        </p:txBody>
      </p:sp>
      <p:sp>
        <p:nvSpPr>
          <p:cNvPr id="2" name="TextBox 1">
            <a:extLst>
              <a:ext uri="{FF2B5EF4-FFF2-40B4-BE49-F238E27FC236}">
                <a16:creationId xmlns:a16="http://schemas.microsoft.com/office/drawing/2014/main" id="{3834A02E-69D1-4E1D-BF3A-4FE5CB0DD6FC}"/>
              </a:ext>
            </a:extLst>
          </p:cNvPr>
          <p:cNvSpPr txBox="1"/>
          <p:nvPr/>
        </p:nvSpPr>
        <p:spPr>
          <a:xfrm>
            <a:off x="473497" y="6319104"/>
            <a:ext cx="4811869" cy="492443"/>
          </a:xfrm>
          <a:prstGeom prst="rect">
            <a:avLst/>
          </a:prstGeom>
          <a:noFill/>
        </p:spPr>
        <p:txBody>
          <a:bodyPr wrap="square" lIns="0" tIns="0" rIns="0" bIns="0" rtlCol="0">
            <a:spAutoFit/>
          </a:bodyPr>
          <a:lstStyle/>
          <a:p>
            <a:pPr defTabSz="932380"/>
            <a:r>
              <a:rPr lang="en-GB" sz="1600">
                <a:hlinkClick r:id="rId3"/>
              </a:rPr>
              <a:t>Security through templates - Azure Pipelines | Microsoft Docs</a:t>
            </a:r>
            <a:endParaRPr lang="en-US" sz="1428">
              <a:gradFill>
                <a:gsLst>
                  <a:gs pos="2917">
                    <a:srgbClr val="000000"/>
                  </a:gs>
                  <a:gs pos="30000">
                    <a:srgbClr val="000000"/>
                  </a:gs>
                </a:gsLst>
                <a:lin ang="5400000" scaled="0"/>
              </a:gradFill>
              <a:latin typeface="Segoe UI"/>
            </a:endParaRPr>
          </a:p>
        </p:txBody>
      </p:sp>
      <p:sp>
        <p:nvSpPr>
          <p:cNvPr id="13" name="Google Shape;2548;p379">
            <a:extLst>
              <a:ext uri="{FF2B5EF4-FFF2-40B4-BE49-F238E27FC236}">
                <a16:creationId xmlns:a16="http://schemas.microsoft.com/office/drawing/2014/main" id="{B72C6B0C-BECA-4213-8AC1-CD9B3E2B1CAD}"/>
              </a:ext>
            </a:extLst>
          </p:cNvPr>
          <p:cNvSpPr/>
          <p:nvPr/>
        </p:nvSpPr>
        <p:spPr>
          <a:xfrm>
            <a:off x="5269088" y="1408"/>
            <a:ext cx="7163865" cy="6991901"/>
          </a:xfrm>
          <a:prstGeom prst="rect">
            <a:avLst/>
          </a:prstGeom>
          <a:solidFill>
            <a:srgbClr val="0078D3"/>
          </a:solidFill>
          <a:ln>
            <a:noFill/>
          </a:ln>
        </p:spPr>
        <p:txBody>
          <a:bodyPr spcFirstLastPara="1" wrap="square" lIns="186447" tIns="149157" rIns="186447" bIns="149157" anchor="t" anchorCtr="0">
            <a:noAutofit/>
          </a:bodyPr>
          <a:lstStyle/>
          <a:p>
            <a:pPr defTabSz="932384">
              <a:buSzPts val="1500"/>
              <a:defRPr/>
            </a:pPr>
            <a:endParaRPr sz="2040">
              <a:solidFill>
                <a:srgbClr val="FFFFFF"/>
              </a:solidFill>
              <a:latin typeface="Quattrocento Sans"/>
              <a:ea typeface="Quattrocento Sans"/>
              <a:cs typeface="Quattrocento Sans"/>
              <a:sym typeface="Quattrocento Sans"/>
            </a:endParaRPr>
          </a:p>
        </p:txBody>
      </p:sp>
      <p:pic>
        <p:nvPicPr>
          <p:cNvPr id="2050" name="Picture 2">
            <a:extLst>
              <a:ext uri="{FF2B5EF4-FFF2-40B4-BE49-F238E27FC236}">
                <a16:creationId xmlns:a16="http://schemas.microsoft.com/office/drawing/2014/main" id="{45BAD9CD-45C1-42B9-B03A-FAC83E4D4B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025601" y="818458"/>
            <a:ext cx="4230285" cy="29994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371C11D-55DE-4B81-8AF8-37B3CA7274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5976" y="3026900"/>
            <a:ext cx="6687838" cy="3140376"/>
          </a:xfrm>
          <a:prstGeom prst="rect">
            <a:avLst/>
          </a:prstGeom>
        </p:spPr>
      </p:pic>
    </p:spTree>
    <p:extLst>
      <p:ext uri="{BB962C8B-B14F-4D97-AF65-F5344CB8AC3E}">
        <p14:creationId xmlns:p14="http://schemas.microsoft.com/office/powerpoint/2010/main" val="22426586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8"/>
        <p:cNvGrpSpPr/>
        <p:nvPr/>
      </p:nvGrpSpPr>
      <p:grpSpPr>
        <a:xfrm>
          <a:off x="0" y="0"/>
          <a:ext cx="0" cy="0"/>
          <a:chOff x="0" y="0"/>
          <a:chExt cx="0" cy="0"/>
        </a:xfrm>
      </p:grpSpPr>
      <p:sp>
        <p:nvSpPr>
          <p:cNvPr id="1229" name="Google Shape;1229;p246"/>
          <p:cNvSpPr txBox="1">
            <a:spLocks noGrp="1"/>
          </p:cNvSpPr>
          <p:nvPr>
            <p:ph type="body" idx="1"/>
          </p:nvPr>
        </p:nvSpPr>
        <p:spPr>
          <a:xfrm>
            <a:off x="6839973" y="310867"/>
            <a:ext cx="5210095" cy="6217356"/>
          </a:xfrm>
          <a:prstGeom prst="rect">
            <a:avLst/>
          </a:prstGeom>
        </p:spPr>
        <p:txBody>
          <a:bodyPr spcFirstLastPara="1" wrap="square" lIns="25906" tIns="25906" rIns="25906" bIns="25906" anchor="ctr" anchorCtr="0">
            <a:noAutofit/>
          </a:bodyPr>
          <a:lstStyle/>
          <a:p>
            <a:pPr marL="0" indent="0">
              <a:spcAft>
                <a:spcPts val="544"/>
              </a:spcAft>
              <a:buNone/>
            </a:pPr>
            <a:endParaRPr/>
          </a:p>
        </p:txBody>
      </p:sp>
      <p:pic>
        <p:nvPicPr>
          <p:cNvPr id="1230" name="Google Shape;1230;p246" descr="Screenshot showing security alerts in GitHub"/>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6228615" y="-1"/>
            <a:ext cx="6181455" cy="6994525"/>
          </a:xfrm>
          <a:prstGeom prst="rect">
            <a:avLst/>
          </a:prstGeom>
          <a:solidFill>
            <a:srgbClr val="0078D3"/>
          </a:solidFill>
          <a:ln>
            <a:noFill/>
          </a:ln>
        </p:spPr>
      </p:pic>
      <p:sp>
        <p:nvSpPr>
          <p:cNvPr id="1232" name="Google Shape;1232;p246"/>
          <p:cNvSpPr txBox="1">
            <a:spLocks noGrp="1"/>
          </p:cNvSpPr>
          <p:nvPr>
            <p:ph type="title"/>
          </p:nvPr>
        </p:nvSpPr>
        <p:spPr>
          <a:xfrm>
            <a:off x="622617" y="621735"/>
            <a:ext cx="5210095" cy="1830938"/>
          </a:xfrm>
          <a:prstGeom prst="rect">
            <a:avLst/>
          </a:prstGeom>
        </p:spPr>
        <p:txBody>
          <a:bodyPr spcFirstLastPara="1" wrap="square" lIns="25906" tIns="25906" rIns="25906" bIns="25906" anchor="ctr" anchorCtr="0">
            <a:noAutofit/>
          </a:bodyPr>
          <a:lstStyle/>
          <a:p>
            <a:r>
              <a:rPr lang="en">
                <a:solidFill>
                  <a:schemeClr val="tx1"/>
                </a:solidFill>
              </a:rPr>
              <a:t>Dashboards</a:t>
            </a:r>
            <a:endParaRPr>
              <a:solidFill>
                <a:schemeClr val="tx1"/>
              </a:solidFill>
            </a:endParaRPr>
          </a:p>
        </p:txBody>
      </p:sp>
      <p:pic>
        <p:nvPicPr>
          <p:cNvPr id="1233" name="Google Shape;1233;p246"/>
          <p:cNvPicPr preferRelativeResize="0"/>
          <p:nvPr/>
        </p:nvPicPr>
        <p:blipFill rotWithShape="1">
          <a:blip r:embed="rId4" cstate="screen">
            <a:extLst>
              <a:ext uri="{28A0092B-C50C-407E-A947-70E740481C1C}">
                <a14:useLocalDpi xmlns:a14="http://schemas.microsoft.com/office/drawing/2010/main" val="0"/>
              </a:ext>
            </a:extLst>
          </a:blip>
          <a:srcRect/>
          <a:stretch/>
        </p:blipFill>
        <p:spPr>
          <a:xfrm>
            <a:off x="6997559" y="552383"/>
            <a:ext cx="11635339" cy="5734328"/>
          </a:xfrm>
          <a:prstGeom prst="rect">
            <a:avLst/>
          </a:prstGeom>
          <a:solidFill>
            <a:srgbClr val="0078D3"/>
          </a:solidFill>
          <a:ln>
            <a:noFill/>
          </a:ln>
        </p:spPr>
      </p:pic>
      <p:sp>
        <p:nvSpPr>
          <p:cNvPr id="3" name="Text Placeholder 2">
            <a:extLst>
              <a:ext uri="{FF2B5EF4-FFF2-40B4-BE49-F238E27FC236}">
                <a16:creationId xmlns:a16="http://schemas.microsoft.com/office/drawing/2014/main" id="{E23166EA-DD46-4A5C-9A01-243EE68250C8}"/>
              </a:ext>
            </a:extLst>
          </p:cNvPr>
          <p:cNvSpPr>
            <a:spLocks noGrp="1"/>
          </p:cNvSpPr>
          <p:nvPr>
            <p:ph type="body" idx="1"/>
          </p:nvPr>
        </p:nvSpPr>
        <p:spPr/>
        <p:txBody>
          <a:bodyPr/>
          <a:lstStyle/>
          <a:p>
            <a:endParaRPr lang="en-AU"/>
          </a:p>
        </p:txBody>
      </p:sp>
      <p:sp>
        <p:nvSpPr>
          <p:cNvPr id="13" name="TextBox 12">
            <a:extLst>
              <a:ext uri="{FF2B5EF4-FFF2-40B4-BE49-F238E27FC236}">
                <a16:creationId xmlns:a16="http://schemas.microsoft.com/office/drawing/2014/main" id="{ED94C74B-0E9A-4B63-8BAE-4FA2FDD5339F}"/>
              </a:ext>
            </a:extLst>
          </p:cNvPr>
          <p:cNvSpPr txBox="1"/>
          <p:nvPr/>
        </p:nvSpPr>
        <p:spPr>
          <a:xfrm>
            <a:off x="529485" y="2034955"/>
            <a:ext cx="5431048" cy="646331"/>
          </a:xfrm>
          <a:prstGeom prst="rect">
            <a:avLst/>
          </a:prstGeom>
          <a:noFill/>
        </p:spPr>
        <p:txBody>
          <a:bodyPr wrap="square">
            <a:spAutoFit/>
          </a:bodyPr>
          <a:lstStyle/>
          <a:p>
            <a:pPr algn="l"/>
            <a:r>
              <a:rPr lang="en-GB" b="0" i="0">
                <a:effectLst/>
                <a:latin typeface="Segoe UI" panose="020B0502040204020203" pitchFamily="34" charset="0"/>
              </a:rPr>
              <a:t>Gain visibility into your team's progress by adding one or more widgets or charts to your dashboard. </a:t>
            </a:r>
          </a:p>
        </p:txBody>
      </p:sp>
      <p:pic>
        <p:nvPicPr>
          <p:cNvPr id="1026" name="Picture 2">
            <a:extLst>
              <a:ext uri="{FF2B5EF4-FFF2-40B4-BE49-F238E27FC236}">
                <a16:creationId xmlns:a16="http://schemas.microsoft.com/office/drawing/2014/main" id="{B1A488B5-F7C1-4EE4-8540-02F312D88A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997559" y="552382"/>
            <a:ext cx="5744509" cy="5734329"/>
          </a:xfrm>
          <a:prstGeom prst="rect">
            <a:avLst/>
          </a:prstGeom>
          <a:noFill/>
        </p:spPr>
      </p:pic>
      <p:sp>
        <p:nvSpPr>
          <p:cNvPr id="14" name="TextBox 13">
            <a:extLst>
              <a:ext uri="{FF2B5EF4-FFF2-40B4-BE49-F238E27FC236}">
                <a16:creationId xmlns:a16="http://schemas.microsoft.com/office/drawing/2014/main" id="{589EA49B-DF9C-4310-A319-E24712EF9E81}"/>
              </a:ext>
            </a:extLst>
          </p:cNvPr>
          <p:cNvSpPr txBox="1"/>
          <p:nvPr/>
        </p:nvSpPr>
        <p:spPr>
          <a:xfrm>
            <a:off x="598487" y="3005057"/>
            <a:ext cx="3074851" cy="1477328"/>
          </a:xfrm>
          <a:prstGeom prst="rect">
            <a:avLst/>
          </a:prstGeom>
          <a:noFill/>
        </p:spPr>
        <p:txBody>
          <a:bodyPr wrap="square">
            <a:spAutoFit/>
          </a:bodyPr>
          <a:lstStyle/>
          <a:p>
            <a:pPr marL="285750" indent="-285750" algn="l">
              <a:buFont typeface="Arial" panose="020B0604020202020204" pitchFamily="34" charset="0"/>
              <a:buChar char="•"/>
            </a:pPr>
            <a:r>
              <a:rPr lang="en-GB">
                <a:solidFill>
                  <a:srgbClr val="333333"/>
                </a:solidFill>
                <a:latin typeface="Segoe UI" panose="020B0502040204020203" pitchFamily="34" charset="0"/>
              </a:rPr>
              <a:t>Dashboards</a:t>
            </a:r>
          </a:p>
          <a:p>
            <a:pPr marL="285750" indent="-285750" algn="l">
              <a:buFont typeface="Arial" panose="020B0604020202020204" pitchFamily="34" charset="0"/>
              <a:buChar char="•"/>
            </a:pPr>
            <a:r>
              <a:rPr lang="en-GB">
                <a:solidFill>
                  <a:srgbClr val="333333"/>
                </a:solidFill>
                <a:latin typeface="Segoe UI" panose="020B0502040204020203" pitchFamily="34" charset="0"/>
              </a:rPr>
              <a:t>Charts</a:t>
            </a:r>
          </a:p>
          <a:p>
            <a:pPr marL="285750" indent="-285750" algn="l">
              <a:buFont typeface="Arial" panose="020B0604020202020204" pitchFamily="34" charset="0"/>
              <a:buChar char="•"/>
            </a:pPr>
            <a:r>
              <a:rPr lang="en-GB">
                <a:solidFill>
                  <a:srgbClr val="333333"/>
                </a:solidFill>
                <a:latin typeface="Segoe UI" panose="020B0502040204020203" pitchFamily="34" charset="0"/>
              </a:rPr>
              <a:t>Widgets</a:t>
            </a:r>
          </a:p>
          <a:p>
            <a:pPr marL="285750" indent="-285750" algn="l">
              <a:buFont typeface="Arial" panose="020B0604020202020204" pitchFamily="34" charset="0"/>
              <a:buChar char="•"/>
            </a:pPr>
            <a:r>
              <a:rPr lang="en-GB">
                <a:solidFill>
                  <a:srgbClr val="333333"/>
                </a:solidFill>
                <a:latin typeface="Segoe UI" panose="020B0502040204020203" pitchFamily="34" charset="0"/>
              </a:rPr>
              <a:t>In-context reports</a:t>
            </a:r>
          </a:p>
          <a:p>
            <a:pPr marL="285750" indent="-285750" algn="l">
              <a:buFont typeface="Arial" panose="020B0604020202020204" pitchFamily="34" charset="0"/>
              <a:buChar char="•"/>
            </a:pPr>
            <a:r>
              <a:rPr lang="en-GB">
                <a:solidFill>
                  <a:srgbClr val="333333"/>
                </a:solidFill>
                <a:latin typeface="Segoe UI" panose="020B0502040204020203" pitchFamily="34" charset="0"/>
              </a:rPr>
              <a:t>Power BI reports</a:t>
            </a:r>
            <a:endParaRPr lang="en-GB" b="0" i="0">
              <a:solidFill>
                <a:srgbClr val="333333"/>
              </a:solidFill>
              <a:effectLst/>
              <a:latin typeface="Segoe UI" panose="020B0502040204020203" pitchFamily="34" charset="0"/>
            </a:endParaRPr>
          </a:p>
        </p:txBody>
      </p:sp>
    </p:spTree>
    <p:extLst>
      <p:ext uri="{BB962C8B-B14F-4D97-AF65-F5344CB8AC3E}">
        <p14:creationId xmlns:p14="http://schemas.microsoft.com/office/powerpoint/2010/main" val="1138686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7FCE9F-0622-42F4-B824-6317A96957FD}"/>
              </a:ext>
            </a:extLst>
          </p:cNvPr>
          <p:cNvSpPr>
            <a:spLocks noGrp="1"/>
          </p:cNvSpPr>
          <p:nvPr>
            <p:ph type="title"/>
          </p:nvPr>
        </p:nvSpPr>
        <p:spPr/>
        <p:txBody>
          <a:bodyPr/>
          <a:lstStyle/>
          <a:p>
            <a:r>
              <a:rPr lang="en-US"/>
              <a:t>Accelerating Delivery with DevOps</a:t>
            </a:r>
          </a:p>
        </p:txBody>
      </p:sp>
      <p:sp>
        <p:nvSpPr>
          <p:cNvPr id="7" name="Text Placeholder 6">
            <a:extLst>
              <a:ext uri="{FF2B5EF4-FFF2-40B4-BE49-F238E27FC236}">
                <a16:creationId xmlns:a16="http://schemas.microsoft.com/office/drawing/2014/main" id="{3B415806-6919-414E-A166-5214B9F6C04D}"/>
              </a:ext>
            </a:extLst>
          </p:cNvPr>
          <p:cNvSpPr>
            <a:spLocks noGrp="1"/>
          </p:cNvSpPr>
          <p:nvPr>
            <p:ph type="body" sz="quarter" idx="4294967295"/>
          </p:nvPr>
        </p:nvSpPr>
        <p:spPr>
          <a:xfrm>
            <a:off x="711117" y="2641303"/>
            <a:ext cx="5199063" cy="2365375"/>
          </a:xfrm>
        </p:spPr>
        <p:txBody>
          <a:bodyPr/>
          <a:lstStyle/>
          <a:p>
            <a:r>
              <a:rPr lang="en-US" sz="2856"/>
              <a:t>DevOps is the union of </a:t>
            </a:r>
            <a:r>
              <a:rPr lang="en-US" sz="2856" b="1">
                <a:solidFill>
                  <a:srgbClr val="0078D7"/>
                </a:solidFill>
              </a:rPr>
              <a:t>people</a:t>
            </a:r>
            <a:r>
              <a:rPr lang="en-US" sz="2856"/>
              <a:t>, </a:t>
            </a:r>
            <a:r>
              <a:rPr lang="en-US" sz="2856" b="1">
                <a:solidFill>
                  <a:srgbClr val="0078D7"/>
                </a:solidFill>
              </a:rPr>
              <a:t>process</a:t>
            </a:r>
            <a:r>
              <a:rPr lang="en-US" sz="2856"/>
              <a:t>, and </a:t>
            </a:r>
            <a:r>
              <a:rPr lang="en-US" sz="2856" b="1">
                <a:solidFill>
                  <a:srgbClr val="0078D7"/>
                </a:solidFill>
              </a:rPr>
              <a:t>products</a:t>
            </a:r>
            <a:r>
              <a:rPr lang="en-US" sz="2856"/>
              <a:t> to enable continuous delivery of value to your end users.</a:t>
            </a:r>
          </a:p>
          <a:p>
            <a:endParaRPr lang="en-US" sz="2448"/>
          </a:p>
        </p:txBody>
      </p:sp>
      <p:sp>
        <p:nvSpPr>
          <p:cNvPr id="4" name="Oval 3">
            <a:extLst>
              <a:ext uri="{FF2B5EF4-FFF2-40B4-BE49-F238E27FC236}">
                <a16:creationId xmlns:a16="http://schemas.microsoft.com/office/drawing/2014/main" id="{D5B152DD-7C4A-4652-B1D9-B48C3C458178}"/>
              </a:ext>
            </a:extLst>
          </p:cNvPr>
          <p:cNvSpPr/>
          <p:nvPr/>
        </p:nvSpPr>
        <p:spPr bwMode="auto">
          <a:xfrm>
            <a:off x="6732425" y="1697852"/>
            <a:ext cx="4767959" cy="4767959"/>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7018892" y="1984319"/>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10756739" y="2809974"/>
            <a:ext cx="225781" cy="189120"/>
            <a:chOff x="5899816" y="2353437"/>
            <a:chExt cx="250241" cy="209609"/>
          </a:xfrm>
          <a:solidFill>
            <a:srgbClr val="D2D2D2"/>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7252263" y="2830766"/>
            <a:ext cx="225781" cy="189120"/>
            <a:chOff x="5899816" y="2353437"/>
            <a:chExt cx="250241" cy="209609"/>
          </a:xfrm>
          <a:solidFill>
            <a:srgbClr val="D2D2D2"/>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9039306" y="6095343"/>
            <a:ext cx="225781" cy="189120"/>
            <a:chOff x="5899816" y="2353437"/>
            <a:chExt cx="250241" cy="209609"/>
          </a:xfrm>
          <a:solidFill>
            <a:srgbClr val="D2D2D2"/>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015DF5C-5F8A-4C77-8994-24C4FAFAEA10}"/>
              </a:ext>
            </a:extLst>
          </p:cNvPr>
          <p:cNvSpPr/>
          <p:nvPr/>
        </p:nvSpPr>
        <p:spPr bwMode="auto">
          <a:xfrm>
            <a:off x="8449840" y="104357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algn="ctr" defTabSz="950652" fontAlgn="base">
              <a:spcBef>
                <a:spcPct val="0"/>
              </a:spcBef>
              <a:spcAft>
                <a:spcPct val="0"/>
              </a:spcAft>
              <a:defRPr/>
            </a:pPr>
            <a:r>
              <a:rPr lang="en-US" sz="1428" kern="0">
                <a:gradFill>
                  <a:gsLst>
                    <a:gs pos="9735">
                      <a:srgbClr val="0078D4"/>
                    </a:gs>
                    <a:gs pos="41204">
                      <a:srgbClr val="0078D4"/>
                    </a:gs>
                  </a:gsLst>
                  <a:lin ang="5400000" scaled="1"/>
                </a:gradFill>
                <a:latin typeface="Segoe UI Semibold"/>
              </a:rPr>
              <a:t>Develop</a:t>
            </a:r>
          </a:p>
        </p:txBody>
      </p:sp>
      <p:sp>
        <p:nvSpPr>
          <p:cNvPr id="54" name="Oval 53">
            <a:extLst>
              <a:ext uri="{FF2B5EF4-FFF2-40B4-BE49-F238E27FC236}">
                <a16:creationId xmlns:a16="http://schemas.microsoft.com/office/drawing/2014/main" id="{AD854FAC-C21C-48A2-B61D-D7F75E73E641}"/>
              </a:ext>
            </a:extLst>
          </p:cNvPr>
          <p:cNvSpPr/>
          <p:nvPr/>
        </p:nvSpPr>
        <p:spPr bwMode="auto">
          <a:xfrm>
            <a:off x="7258276" y="2223702"/>
            <a:ext cx="3716260" cy="3716260"/>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grpSp>
        <p:nvGrpSpPr>
          <p:cNvPr id="2" name="Group 1">
            <a:extLst>
              <a:ext uri="{FF2B5EF4-FFF2-40B4-BE49-F238E27FC236}">
                <a16:creationId xmlns:a16="http://schemas.microsoft.com/office/drawing/2014/main" id="{B5B0387A-C6E1-4B46-9C98-E3F896CFA7AF}"/>
              </a:ext>
            </a:extLst>
          </p:cNvPr>
          <p:cNvGrpSpPr/>
          <p:nvPr/>
        </p:nvGrpSpPr>
        <p:grpSpPr>
          <a:xfrm>
            <a:off x="8631539" y="1407198"/>
            <a:ext cx="969736" cy="969736"/>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defRPr/>
              </a:pPr>
              <a:endParaRPr lang="en-US" sz="1632">
                <a:gradFill>
                  <a:gsLst>
                    <a:gs pos="0">
                      <a:srgbClr val="505050"/>
                    </a:gs>
                    <a:gs pos="100000">
                      <a:srgbClr val="505050"/>
                    </a:gs>
                  </a:gsLst>
                </a:gradFill>
                <a:latin typeface="Segoe UI Semilight"/>
              </a:endParaRPr>
            </a:p>
          </p:txBody>
        </p:sp>
      </p:grpSp>
      <p:sp>
        <p:nvSpPr>
          <p:cNvPr id="48" name="people_12">
            <a:extLst>
              <a:ext uri="{FF2B5EF4-FFF2-40B4-BE49-F238E27FC236}">
                <a16:creationId xmlns:a16="http://schemas.microsoft.com/office/drawing/2014/main" id="{45F93FE6-8515-49E0-B34A-053DA833B45D}"/>
              </a:ext>
            </a:extLst>
          </p:cNvPr>
          <p:cNvSpPr>
            <a:spLocks noChangeAspect="1" noEditPoints="1"/>
          </p:cNvSpPr>
          <p:nvPr/>
        </p:nvSpPr>
        <p:spPr bwMode="auto">
          <a:xfrm>
            <a:off x="8737965" y="3501116"/>
            <a:ext cx="756879" cy="6457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414">
              <a:defRPr/>
            </a:pPr>
            <a:endParaRPr lang="en-US" sz="1799">
              <a:gradFill>
                <a:gsLst>
                  <a:gs pos="0">
                    <a:srgbClr val="505050"/>
                  </a:gs>
                  <a:gs pos="100000">
                    <a:srgbClr val="505050"/>
                  </a:gs>
                </a:gsLst>
              </a:gradFill>
              <a:latin typeface="Segoe UI"/>
            </a:endParaRPr>
          </a:p>
        </p:txBody>
      </p:sp>
      <p:sp>
        <p:nvSpPr>
          <p:cNvPr id="46" name="Rectangle 45">
            <a:extLst>
              <a:ext uri="{FF2B5EF4-FFF2-40B4-BE49-F238E27FC236}">
                <a16:creationId xmlns:a16="http://schemas.microsoft.com/office/drawing/2014/main" id="{56F04181-1063-46F1-865F-54272F05DB3C}"/>
              </a:ext>
            </a:extLst>
          </p:cNvPr>
          <p:cNvSpPr/>
          <p:nvPr/>
        </p:nvSpPr>
        <p:spPr bwMode="auto">
          <a:xfrm>
            <a:off x="8449840" y="4383932"/>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algn="ctr" defTabSz="950652" fontAlgn="base">
              <a:spcBef>
                <a:spcPct val="0"/>
              </a:spcBef>
              <a:spcAft>
                <a:spcPct val="0"/>
              </a:spcAft>
              <a:defRPr/>
            </a:pPr>
            <a:r>
              <a:rPr lang="en-US" sz="2856" kern="0">
                <a:gradFill>
                  <a:gsLst>
                    <a:gs pos="9735">
                      <a:schemeClr val="tx1"/>
                    </a:gs>
                    <a:gs pos="41204">
                      <a:schemeClr val="tx1"/>
                    </a:gs>
                  </a:gsLst>
                  <a:lin ang="5400000" scaled="1"/>
                </a:gradFill>
                <a:latin typeface="Segoe UI Semibold"/>
              </a:rPr>
              <a:t>DevOps</a:t>
            </a:r>
          </a:p>
        </p:txBody>
      </p:sp>
      <p:sp>
        <p:nvSpPr>
          <p:cNvPr id="39" name="Rectangle 38">
            <a:extLst>
              <a:ext uri="{FF2B5EF4-FFF2-40B4-BE49-F238E27FC236}">
                <a16:creationId xmlns:a16="http://schemas.microsoft.com/office/drawing/2014/main" id="{40B2C4D6-206F-4ECD-8E03-F1BAB02CE71F}"/>
              </a:ext>
            </a:extLst>
          </p:cNvPr>
          <p:cNvSpPr/>
          <p:nvPr/>
        </p:nvSpPr>
        <p:spPr bwMode="auto">
          <a:xfrm>
            <a:off x="5654955" y="5081764"/>
            <a:ext cx="1133639"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algn="r" defTabSz="950652" fontAlgn="base">
              <a:spcBef>
                <a:spcPct val="0"/>
              </a:spcBef>
              <a:spcAft>
                <a:spcPct val="0"/>
              </a:spcAft>
              <a:defRPr/>
            </a:pPr>
            <a:r>
              <a:rPr lang="en-US" sz="1428" kern="0">
                <a:gradFill>
                  <a:gsLst>
                    <a:gs pos="9735">
                      <a:srgbClr val="0078D4"/>
                    </a:gs>
                    <a:gs pos="41204">
                      <a:srgbClr val="0078D4"/>
                    </a:gs>
                  </a:gsLst>
                  <a:lin ang="5400000" scaled="1"/>
                </a:gradFill>
                <a:latin typeface="Segoe UI Semibold"/>
              </a:rPr>
              <a:t>Operate</a:t>
            </a:r>
          </a:p>
        </p:txBody>
      </p:sp>
      <p:sp>
        <p:nvSpPr>
          <p:cNvPr id="40" name="Oval 39">
            <a:extLst>
              <a:ext uri="{FF2B5EF4-FFF2-40B4-BE49-F238E27FC236}">
                <a16:creationId xmlns:a16="http://schemas.microsoft.com/office/drawing/2014/main" id="{B9F32FAF-4E7B-409C-876E-9CAD49741B82}"/>
              </a:ext>
            </a:extLst>
          </p:cNvPr>
          <p:cNvSpPr/>
          <p:nvPr/>
        </p:nvSpPr>
        <p:spPr bwMode="auto">
          <a:xfrm>
            <a:off x="6779362" y="4736203"/>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43" name="Rectangle 42">
            <a:extLst>
              <a:ext uri="{FF2B5EF4-FFF2-40B4-BE49-F238E27FC236}">
                <a16:creationId xmlns:a16="http://schemas.microsoft.com/office/drawing/2014/main" id="{2F1A2D89-5519-4FF4-9736-9F62D2CA60FC}"/>
              </a:ext>
            </a:extLst>
          </p:cNvPr>
          <p:cNvSpPr/>
          <p:nvPr/>
        </p:nvSpPr>
        <p:spPr bwMode="auto">
          <a:xfrm>
            <a:off x="11432110" y="5051480"/>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defTabSz="950652" fontAlgn="base">
              <a:spcBef>
                <a:spcPct val="0"/>
              </a:spcBef>
              <a:spcAft>
                <a:spcPct val="0"/>
              </a:spcAft>
              <a:defRPr/>
            </a:pPr>
            <a:r>
              <a:rPr lang="en-US" sz="1428" kern="0">
                <a:gradFill>
                  <a:gsLst>
                    <a:gs pos="9735">
                      <a:srgbClr val="0078D4"/>
                    </a:gs>
                    <a:gs pos="41204">
                      <a:srgbClr val="0078D4"/>
                    </a:gs>
                  </a:gsLst>
                  <a:lin ang="5400000" scaled="1"/>
                </a:gradFill>
                <a:latin typeface="Segoe UI Semibold"/>
              </a:rPr>
              <a:t>Deliver</a:t>
            </a:r>
          </a:p>
        </p:txBody>
      </p:sp>
      <p:sp>
        <p:nvSpPr>
          <p:cNvPr id="45" name="Oval 44">
            <a:extLst>
              <a:ext uri="{FF2B5EF4-FFF2-40B4-BE49-F238E27FC236}">
                <a16:creationId xmlns:a16="http://schemas.microsoft.com/office/drawing/2014/main" id="{0C6D5D34-910E-444F-B196-DF0C8078F4DA}"/>
              </a:ext>
            </a:extLst>
          </p:cNvPr>
          <p:cNvSpPr/>
          <p:nvPr/>
        </p:nvSpPr>
        <p:spPr bwMode="auto">
          <a:xfrm>
            <a:off x="10460692" y="4705917"/>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47" name="algorithm">
            <a:extLst>
              <a:ext uri="{FF2B5EF4-FFF2-40B4-BE49-F238E27FC236}">
                <a16:creationId xmlns:a16="http://schemas.microsoft.com/office/drawing/2014/main" id="{F6771125-D44E-44A2-84CF-875156D7DD5F}"/>
              </a:ext>
            </a:extLst>
          </p:cNvPr>
          <p:cNvSpPr>
            <a:spLocks noChangeAspect="1" noEditPoints="1"/>
          </p:cNvSpPr>
          <p:nvPr/>
        </p:nvSpPr>
        <p:spPr bwMode="auto">
          <a:xfrm>
            <a:off x="7024386" y="5036639"/>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defRPr/>
            </a:pPr>
            <a:endParaRPr lang="en-US" sz="1763">
              <a:gradFill>
                <a:gsLst>
                  <a:gs pos="0">
                    <a:srgbClr val="505050"/>
                  </a:gs>
                  <a:gs pos="100000">
                    <a:srgbClr val="505050"/>
                  </a:gs>
                </a:gsLst>
              </a:gradFill>
              <a:latin typeface="Segoe UI Semilight"/>
            </a:endParaRPr>
          </a:p>
        </p:txBody>
      </p:sp>
      <p:sp>
        <p:nvSpPr>
          <p:cNvPr id="41" name="rocket">
            <a:extLst>
              <a:ext uri="{FF2B5EF4-FFF2-40B4-BE49-F238E27FC236}">
                <a16:creationId xmlns:a16="http://schemas.microsoft.com/office/drawing/2014/main" id="{683A83C7-A095-4324-93E1-C9F15FB895A1}"/>
              </a:ext>
            </a:extLst>
          </p:cNvPr>
          <p:cNvSpPr>
            <a:spLocks noChangeAspect="1" noEditPoints="1"/>
          </p:cNvSpPr>
          <p:nvPr/>
        </p:nvSpPr>
        <p:spPr bwMode="auto">
          <a:xfrm>
            <a:off x="10763179" y="5011981"/>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defRPr/>
            </a:pPr>
            <a:endParaRPr lang="en-US" sz="1632">
              <a:gradFill>
                <a:gsLst>
                  <a:gs pos="0">
                    <a:srgbClr val="505050"/>
                  </a:gs>
                  <a:gs pos="100000">
                    <a:srgbClr val="505050"/>
                  </a:gs>
                </a:gsLst>
              </a:gradFill>
              <a:latin typeface="Segoe UI Semilight"/>
            </a:endParaRPr>
          </a:p>
        </p:txBody>
      </p:sp>
      <p:sp>
        <p:nvSpPr>
          <p:cNvPr id="30" name="Rectangle 29">
            <a:extLst>
              <a:ext uri="{FF2B5EF4-FFF2-40B4-BE49-F238E27FC236}">
                <a16:creationId xmlns:a16="http://schemas.microsoft.com/office/drawing/2014/main" id="{2BD39C8C-60D9-44DC-8B73-869AB73587F3}"/>
              </a:ext>
              <a:ext uri="{C183D7F6-B498-43B3-948B-1728B52AA6E4}">
                <adec:decorative xmlns:adec="http://schemas.microsoft.com/office/drawing/2017/decorative" val="1"/>
              </a:ext>
            </a:extLst>
          </p:cNvPr>
          <p:cNvSpPr/>
          <p:nvPr/>
        </p:nvSpPr>
        <p:spPr>
          <a:xfrm>
            <a:off x="431220" y="2010519"/>
            <a:ext cx="804384" cy="1120401"/>
          </a:xfrm>
          <a:prstGeom prst="rect">
            <a:avLst/>
          </a:prstGeom>
        </p:spPr>
        <p:txBody>
          <a:bodyPr wrap="none">
            <a:spAutoFit/>
          </a:bodyPr>
          <a:lstStyle/>
          <a:p>
            <a:pPr>
              <a:defRPr/>
            </a:pPr>
            <a:r>
              <a:rPr lang="en-US" sz="6526" kern="0" spc="-10">
                <a:ln w="3175">
                  <a:noFill/>
                </a:ln>
                <a:solidFill>
                  <a:srgbClr val="0078D7"/>
                </a:solidFill>
                <a:latin typeface="Rockwell Extra Bold" panose="02060903040505020403" pitchFamily="18" charset="0"/>
                <a:cs typeface="Segoe UI" pitchFamily="34" charset="0"/>
              </a:rPr>
              <a:t>“</a:t>
            </a:r>
            <a:endParaRPr lang="en-US" sz="6526" kern="0">
              <a:solidFill>
                <a:srgbClr val="0078D7"/>
              </a:solidFill>
            </a:endParaRPr>
          </a:p>
        </p:txBody>
      </p:sp>
      <p:sp>
        <p:nvSpPr>
          <p:cNvPr id="31" name="Rectangle 30">
            <a:extLst>
              <a:ext uri="{FF2B5EF4-FFF2-40B4-BE49-F238E27FC236}">
                <a16:creationId xmlns:a16="http://schemas.microsoft.com/office/drawing/2014/main" id="{1466D126-C61D-4012-A63F-0C50262CAEEA}"/>
              </a:ext>
              <a:ext uri="{C183D7F6-B498-43B3-948B-1728B52AA6E4}">
                <adec:decorative xmlns:adec="http://schemas.microsoft.com/office/drawing/2017/decorative" val="1"/>
              </a:ext>
            </a:extLst>
          </p:cNvPr>
          <p:cNvSpPr/>
          <p:nvPr/>
        </p:nvSpPr>
        <p:spPr>
          <a:xfrm>
            <a:off x="4496895" y="4008629"/>
            <a:ext cx="800128" cy="1118412"/>
          </a:xfrm>
          <a:prstGeom prst="rect">
            <a:avLst/>
          </a:prstGeom>
        </p:spPr>
        <p:txBody>
          <a:bodyPr wrap="none">
            <a:spAutoFit/>
          </a:bodyPr>
          <a:lstStyle/>
          <a:p>
            <a:pPr>
              <a:defRPr/>
            </a:pPr>
            <a:r>
              <a:rPr lang="en-US" sz="6526" kern="0" spc="-10">
                <a:ln w="3175">
                  <a:noFill/>
                </a:ln>
                <a:solidFill>
                  <a:srgbClr val="0078D7"/>
                </a:solidFill>
                <a:latin typeface="Rockwell Extra Bold" panose="02060903040505020403" pitchFamily="18" charset="0"/>
                <a:cs typeface="Segoe UI" pitchFamily="34" charset="0"/>
              </a:rPr>
              <a:t>”</a:t>
            </a:r>
            <a:endParaRPr lang="en-US" sz="6526" kern="0">
              <a:solidFill>
                <a:srgbClr val="0078D7"/>
              </a:solidFill>
            </a:endParaRPr>
          </a:p>
        </p:txBody>
      </p:sp>
    </p:spTree>
    <p:extLst>
      <p:ext uri="{BB962C8B-B14F-4D97-AF65-F5344CB8AC3E}">
        <p14:creationId xmlns:p14="http://schemas.microsoft.com/office/powerpoint/2010/main" val="16460597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a:xfrm>
            <a:off x="596560" y="3439655"/>
            <a:ext cx="4428732" cy="1292662"/>
          </a:xfrm>
        </p:spPr>
        <p:txBody>
          <a:bodyPr/>
          <a:lstStyle/>
          <a:p>
            <a:r>
              <a:rPr lang="en-US" sz="2400"/>
              <a:t>Hands down the most important meeting in your sprint.</a:t>
            </a:r>
          </a:p>
          <a:p>
            <a:endParaRPr lang="en-US" sz="2400"/>
          </a:p>
        </p:txBody>
      </p:sp>
      <p:sp>
        <p:nvSpPr>
          <p:cNvPr id="40" name="Title 2">
            <a:extLst>
              <a:ext uri="{FF2B5EF4-FFF2-40B4-BE49-F238E27FC236}">
                <a16:creationId xmlns:a16="http://schemas.microsoft.com/office/drawing/2014/main" id="{EAC338B5-1655-42FB-A957-3FD466C6DB38}"/>
              </a:ext>
            </a:extLst>
          </p:cNvPr>
          <p:cNvSpPr txBox="1">
            <a:spLocks/>
          </p:cNvSpPr>
          <p:nvPr/>
        </p:nvSpPr>
        <p:spPr>
          <a:xfrm>
            <a:off x="597356" y="2475817"/>
            <a:ext cx="5044163" cy="553998"/>
          </a:xfrm>
          <a:prstGeom prst="rect">
            <a:avLst/>
          </a:prstGeom>
        </p:spPr>
        <p:txBody>
          <a:bodyPr vert="horz" wrap="square" lIns="0" tIns="0" rIns="0" bIns="0" rtlCol="0" anchor="b">
            <a:spAutoFit/>
          </a:bodyPr>
          <a:lstStyle>
            <a:lvl1pPr algn="l" defTabSz="932462" rtl="0" eaLnBrk="1" latinLnBrk="0" hangingPunct="1">
              <a:lnSpc>
                <a:spcPct val="100000"/>
              </a:lnSpc>
              <a:spcBef>
                <a:spcPct val="0"/>
              </a:spcBef>
              <a:buNone/>
              <a:defRPr lang="en-US" sz="3599"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defTabSz="932282">
              <a:defRPr/>
            </a:pPr>
            <a:r>
              <a:rPr lang="en-US" sz="3600">
                <a:gradFill>
                  <a:gsLst>
                    <a:gs pos="1250">
                      <a:srgbClr val="000000"/>
                    </a:gs>
                    <a:gs pos="100000">
                      <a:srgbClr val="000000"/>
                    </a:gs>
                  </a:gsLst>
                  <a:lin ang="5400000" scaled="0"/>
                </a:gradFill>
                <a:latin typeface="Segoe UI Semibold"/>
              </a:rPr>
              <a:t>Retrospectives</a:t>
            </a:r>
          </a:p>
        </p:txBody>
      </p:sp>
      <p:sp>
        <p:nvSpPr>
          <p:cNvPr id="6" name="Rectangle 5">
            <a:extLst>
              <a:ext uri="{FF2B5EF4-FFF2-40B4-BE49-F238E27FC236}">
                <a16:creationId xmlns:a16="http://schemas.microsoft.com/office/drawing/2014/main" id="{5D44B6EE-55B5-4126-A196-9B8023EB6FB3}"/>
              </a:ext>
            </a:extLst>
          </p:cNvPr>
          <p:cNvSpPr/>
          <p:nvPr/>
        </p:nvSpPr>
        <p:spPr>
          <a:xfrm>
            <a:off x="5798406" y="3917237"/>
            <a:ext cx="6638069" cy="2731517"/>
          </a:xfrm>
          <a:prstGeom prst="rect">
            <a:avLst/>
          </a:prstGeom>
        </p:spPr>
        <p:txBody>
          <a:bodyPr wrap="square">
            <a:spAutoFit/>
          </a:bodyPr>
          <a:lstStyle/>
          <a:p>
            <a:pPr lvl="0">
              <a:spcAft>
                <a:spcPts val="700"/>
              </a:spcAft>
              <a:buSzPct val="90000"/>
            </a:pPr>
            <a:r>
              <a:rPr lang="en-US" b="1" spc="-50">
                <a:solidFill>
                  <a:srgbClr val="0078D3"/>
                </a:solidFill>
              </a:rPr>
              <a:t>Why do we have retrospectives?</a:t>
            </a:r>
          </a:p>
          <a:p>
            <a:pPr lvl="0">
              <a:spcAft>
                <a:spcPts val="700"/>
              </a:spcAft>
              <a:buSzPct val="90000"/>
            </a:pPr>
            <a:r>
              <a:rPr lang="en-US" spc="-50">
                <a:solidFill>
                  <a:srgbClr val="3C3C41"/>
                </a:solidFill>
              </a:rPr>
              <a:t>They are the basis for continual improvement.</a:t>
            </a:r>
          </a:p>
          <a:p>
            <a:pPr lvl="0">
              <a:spcAft>
                <a:spcPts val="700"/>
              </a:spcAft>
              <a:buSzPct val="90000"/>
            </a:pPr>
            <a:r>
              <a:rPr lang="en-US" spc="-50">
                <a:solidFill>
                  <a:srgbClr val="3C3C41"/>
                </a:solidFill>
              </a:rPr>
              <a:t>Focus on team collaboration and diversity of ideas.</a:t>
            </a:r>
          </a:p>
          <a:p>
            <a:pPr lvl="0">
              <a:spcAft>
                <a:spcPts val="700"/>
              </a:spcAft>
              <a:buSzPct val="90000"/>
            </a:pPr>
            <a:r>
              <a:rPr lang="en-US" spc="-50">
                <a:solidFill>
                  <a:srgbClr val="3C3C41"/>
                </a:solidFill>
              </a:rPr>
              <a:t>Stimulates ownership and self-management.</a:t>
            </a:r>
          </a:p>
          <a:p>
            <a:pPr lvl="0">
              <a:spcAft>
                <a:spcPts val="700"/>
              </a:spcAft>
              <a:buSzPct val="90000"/>
            </a:pPr>
            <a:endParaRPr lang="en-US" sz="900" spc="-50">
              <a:solidFill>
                <a:srgbClr val="3C3C41"/>
              </a:solidFill>
            </a:endParaRPr>
          </a:p>
          <a:p>
            <a:pPr lvl="0">
              <a:spcAft>
                <a:spcPts val="700"/>
              </a:spcAft>
              <a:buSzPct val="90000"/>
            </a:pPr>
            <a:r>
              <a:rPr lang="en-US" b="1" spc="-50">
                <a:solidFill>
                  <a:srgbClr val="0078D3"/>
                </a:solidFill>
              </a:rPr>
              <a:t>What should be the outcome of the retrospective?</a:t>
            </a:r>
          </a:p>
          <a:p>
            <a:pPr lvl="0">
              <a:spcAft>
                <a:spcPts val="700"/>
              </a:spcAft>
              <a:buSzPct val="90000"/>
            </a:pPr>
            <a:r>
              <a:rPr lang="en-US" spc="-50">
                <a:solidFill>
                  <a:srgbClr val="3C3C41"/>
                </a:solidFill>
              </a:rPr>
              <a:t>A small list of activities or experiments to improve team performance.</a:t>
            </a:r>
          </a:p>
        </p:txBody>
      </p:sp>
      <p:pic>
        <p:nvPicPr>
          <p:cNvPr id="6146" name="Picture 2" descr="History mode showing a table of all retrospectives for a given team and their corresponding resolved and unresolved work items">
            <a:extLst>
              <a:ext uri="{FF2B5EF4-FFF2-40B4-BE49-F238E27FC236}">
                <a16:creationId xmlns:a16="http://schemas.microsoft.com/office/drawing/2014/main" id="{70B26CDC-2978-4FE3-A7F3-658CBF41F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405" y="345771"/>
            <a:ext cx="5893588" cy="324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9108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7FCE9F-0622-42F4-B824-6317A96957FD}"/>
              </a:ext>
            </a:extLst>
          </p:cNvPr>
          <p:cNvSpPr>
            <a:spLocks noGrp="1"/>
          </p:cNvSpPr>
          <p:nvPr>
            <p:ph type="title"/>
          </p:nvPr>
        </p:nvSpPr>
        <p:spPr/>
        <p:txBody>
          <a:bodyPr/>
          <a:lstStyle/>
          <a:p>
            <a:r>
              <a:rPr lang="en-US"/>
              <a:t>Resources</a:t>
            </a:r>
          </a:p>
        </p:txBody>
      </p:sp>
      <p:sp>
        <p:nvSpPr>
          <p:cNvPr id="7" name="Text Placeholder 6">
            <a:extLst>
              <a:ext uri="{FF2B5EF4-FFF2-40B4-BE49-F238E27FC236}">
                <a16:creationId xmlns:a16="http://schemas.microsoft.com/office/drawing/2014/main" id="{3B415806-6919-414E-A166-5214B9F6C04D}"/>
              </a:ext>
            </a:extLst>
          </p:cNvPr>
          <p:cNvSpPr>
            <a:spLocks noGrp="1"/>
          </p:cNvSpPr>
          <p:nvPr>
            <p:ph type="body" sz="quarter" idx="4294967295"/>
          </p:nvPr>
        </p:nvSpPr>
        <p:spPr>
          <a:xfrm>
            <a:off x="971583" y="1582816"/>
            <a:ext cx="9291865" cy="4569649"/>
          </a:xfrm>
        </p:spPr>
        <p:txBody>
          <a:bodyPr/>
          <a:lstStyle/>
          <a:p>
            <a:r>
              <a:rPr lang="en-US" sz="2856"/>
              <a:t>Azure DevOps:</a:t>
            </a:r>
          </a:p>
          <a:p>
            <a:r>
              <a:rPr lang="en-US" sz="2856">
                <a:hlinkClick r:id="rId3"/>
              </a:rPr>
              <a:t>https://aka.ms/msbuild/AzureDevOps</a:t>
            </a:r>
            <a:endParaRPr lang="en-US" sz="2856"/>
          </a:p>
          <a:p>
            <a:endParaRPr lang="en-US" sz="2856"/>
          </a:p>
          <a:p>
            <a:r>
              <a:rPr lang="en-US" sz="2856"/>
              <a:t>DevOps at Microsoft:</a:t>
            </a:r>
          </a:p>
          <a:p>
            <a:r>
              <a:rPr lang="en-US" sz="2856">
                <a:hlinkClick r:id="rId4"/>
              </a:rPr>
              <a:t>https://aka.ms/msbuild/DevOpsAtMicrosoft</a:t>
            </a:r>
            <a:endParaRPr lang="en-US" sz="2856"/>
          </a:p>
          <a:p>
            <a:endParaRPr lang="en-US" sz="2856"/>
          </a:p>
          <a:p>
            <a:r>
              <a:rPr lang="en-US" sz="2856"/>
              <a:t>Azure DevOps Demo Generator:</a:t>
            </a:r>
          </a:p>
          <a:p>
            <a:r>
              <a:rPr lang="en-AU" sz="2800">
                <a:hlinkClick r:id="rId5"/>
              </a:rPr>
              <a:t>https://aka.ms/AzureDevOpsDemo</a:t>
            </a:r>
            <a:endParaRPr lang="en-AU" sz="2800"/>
          </a:p>
          <a:p>
            <a:endParaRPr lang="en-US" sz="2856"/>
          </a:p>
          <a:p>
            <a:endParaRPr lang="en-US" sz="2448"/>
          </a:p>
        </p:txBody>
      </p:sp>
    </p:spTree>
    <p:extLst>
      <p:ext uri="{BB962C8B-B14F-4D97-AF65-F5344CB8AC3E}">
        <p14:creationId xmlns:p14="http://schemas.microsoft.com/office/powerpoint/2010/main" val="628636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ow to End a Video With a Strong Call to Action | VidGrid Blog">
            <a:extLst>
              <a:ext uri="{FF2B5EF4-FFF2-40B4-BE49-F238E27FC236}">
                <a16:creationId xmlns:a16="http://schemas.microsoft.com/office/drawing/2014/main" id="{9AE25217-44F5-4A85-BD31-7086149F6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 y="0"/>
            <a:ext cx="12434711" cy="829842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a:extLst>
              <a:ext uri="{FF2B5EF4-FFF2-40B4-BE49-F238E27FC236}">
                <a16:creationId xmlns:a16="http://schemas.microsoft.com/office/drawing/2014/main" id="{84671A91-0410-4A4E-B362-68C9740D5E5D}"/>
              </a:ext>
            </a:extLst>
          </p:cNvPr>
          <p:cNvSpPr>
            <a:spLocks noGrp="1"/>
          </p:cNvSpPr>
          <p:nvPr>
            <p:ph type="title"/>
          </p:nvPr>
        </p:nvSpPr>
        <p:spPr>
          <a:xfrm>
            <a:off x="464400" y="633600"/>
            <a:ext cx="4340979" cy="1042541"/>
          </a:xfrm>
        </p:spPr>
        <p:txBody>
          <a:bodyPr/>
          <a:lstStyle/>
          <a:p>
            <a:r>
              <a:rPr lang="en-US"/>
              <a:t>Call to Action</a:t>
            </a:r>
          </a:p>
        </p:txBody>
      </p:sp>
      <p:sp>
        <p:nvSpPr>
          <p:cNvPr id="5" name="Rectangle 4">
            <a:extLst>
              <a:ext uri="{FF2B5EF4-FFF2-40B4-BE49-F238E27FC236}">
                <a16:creationId xmlns:a16="http://schemas.microsoft.com/office/drawing/2014/main" id="{DC9723C7-5A47-4C7A-B75F-51C71A83675C}"/>
              </a:ext>
            </a:extLst>
          </p:cNvPr>
          <p:cNvSpPr/>
          <p:nvPr/>
        </p:nvSpPr>
        <p:spPr bwMode="auto">
          <a:xfrm>
            <a:off x="5161935" y="-285134"/>
            <a:ext cx="7272776" cy="7279660"/>
          </a:xfrm>
          <a:prstGeom prst="rect">
            <a:avLst/>
          </a:prstGeom>
          <a:solidFill>
            <a:srgbClr val="54E9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Microsoft Logo transparent PNG - StickPNG">
            <a:extLst>
              <a:ext uri="{FF2B5EF4-FFF2-40B4-BE49-F238E27FC236}">
                <a16:creationId xmlns:a16="http://schemas.microsoft.com/office/drawing/2014/main" id="{63C2FB29-462E-446C-8ED3-9F100BCE9C1B}"/>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837751" y="5583865"/>
            <a:ext cx="1986964" cy="198696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56AA9AA-09D0-464E-8083-6B6087AB99D0}"/>
              </a:ext>
            </a:extLst>
          </p:cNvPr>
          <p:cNvSpPr/>
          <p:nvPr/>
        </p:nvSpPr>
        <p:spPr>
          <a:xfrm>
            <a:off x="8508181" y="2564859"/>
            <a:ext cx="3713317" cy="1290097"/>
          </a:xfrm>
          <a:prstGeom prst="rect">
            <a:avLst/>
          </a:prstGeom>
        </p:spPr>
        <p:txBody>
          <a:bodyPr wrap="square">
            <a:spAutoFit/>
          </a:bodyPr>
          <a:lstStyle/>
          <a:p>
            <a:pPr lvl="0">
              <a:spcAft>
                <a:spcPts val="700"/>
              </a:spcAft>
              <a:buSzPct val="90000"/>
            </a:pPr>
            <a:endParaRPr lang="en-US" b="1" spc="-50">
              <a:solidFill>
                <a:srgbClr val="0078D3"/>
              </a:solidFill>
            </a:endParaRPr>
          </a:p>
        </p:txBody>
      </p:sp>
      <p:sp>
        <p:nvSpPr>
          <p:cNvPr id="11" name="TextBox 10">
            <a:extLst>
              <a:ext uri="{FF2B5EF4-FFF2-40B4-BE49-F238E27FC236}">
                <a16:creationId xmlns:a16="http://schemas.microsoft.com/office/drawing/2014/main" id="{8D0CD44A-FE97-4C8C-B24F-D897DE011F85}"/>
              </a:ext>
            </a:extLst>
          </p:cNvPr>
          <p:cNvSpPr txBox="1"/>
          <p:nvPr/>
        </p:nvSpPr>
        <p:spPr>
          <a:xfrm>
            <a:off x="6816082" y="506330"/>
            <a:ext cx="5008633" cy="4778231"/>
          </a:xfrm>
          <a:prstGeom prst="rect">
            <a:avLst/>
          </a:prstGeom>
          <a:noFill/>
        </p:spPr>
        <p:txBody>
          <a:bodyPr wrap="square">
            <a:spAutoFit/>
          </a:bodyPr>
          <a:lstStyle/>
          <a:p>
            <a:pPr lvl="0">
              <a:spcAft>
                <a:spcPts val="700"/>
              </a:spcAft>
              <a:buSzPct val="90000"/>
            </a:pPr>
            <a:r>
              <a:rPr lang="en-US" b="1" spc="-50">
                <a:solidFill>
                  <a:srgbClr val="0078D3"/>
                </a:solidFill>
              </a:rPr>
              <a:t>Learn our DevOps Story (1ES)</a:t>
            </a:r>
          </a:p>
          <a:p>
            <a:pPr lvl="0">
              <a:spcAft>
                <a:spcPts val="700"/>
              </a:spcAft>
              <a:buSzPct val="90000"/>
            </a:pPr>
            <a:r>
              <a:rPr lang="en-US" spc="-50">
                <a:solidFill>
                  <a:srgbClr val="3C3C41"/>
                </a:solidFill>
              </a:rPr>
              <a:t>Find out more about Microsoft’s move to cloud cadence</a:t>
            </a:r>
          </a:p>
          <a:p>
            <a:pPr lvl="0">
              <a:spcAft>
                <a:spcPts val="700"/>
              </a:spcAft>
              <a:buSzPct val="90000"/>
            </a:pPr>
            <a:endParaRPr lang="en-US" b="1" spc="-50">
              <a:solidFill>
                <a:srgbClr val="0078D3"/>
              </a:solidFill>
            </a:endParaRPr>
          </a:p>
          <a:p>
            <a:pPr lvl="0">
              <a:spcAft>
                <a:spcPts val="700"/>
              </a:spcAft>
              <a:buSzPct val="90000"/>
            </a:pPr>
            <a:r>
              <a:rPr lang="en-US" b="1" spc="-50">
                <a:solidFill>
                  <a:srgbClr val="0078D3"/>
                </a:solidFill>
              </a:rPr>
              <a:t>Find out where your partners are in their DevOps transformation</a:t>
            </a:r>
          </a:p>
          <a:p>
            <a:pPr lvl="0">
              <a:spcAft>
                <a:spcPts val="700"/>
              </a:spcAft>
              <a:buSzPct val="90000"/>
            </a:pPr>
            <a:r>
              <a:rPr lang="en-US" spc="-50">
                <a:solidFill>
                  <a:srgbClr val="3C3C41"/>
                </a:solidFill>
              </a:rPr>
              <a:t>We can tailor future DevOps programs to ensure maximum benefit.</a:t>
            </a:r>
          </a:p>
          <a:p>
            <a:pPr lvl="0">
              <a:spcAft>
                <a:spcPts val="700"/>
              </a:spcAft>
              <a:buSzPct val="90000"/>
            </a:pPr>
            <a:endParaRPr lang="en-US" b="1" spc="-50">
              <a:solidFill>
                <a:srgbClr val="0078D3"/>
              </a:solidFill>
            </a:endParaRPr>
          </a:p>
          <a:p>
            <a:pPr lvl="0">
              <a:spcAft>
                <a:spcPts val="700"/>
              </a:spcAft>
              <a:buSzPct val="90000"/>
            </a:pPr>
            <a:r>
              <a:rPr lang="en-US" b="1" spc="-50">
                <a:solidFill>
                  <a:srgbClr val="0078D3"/>
                </a:solidFill>
              </a:rPr>
              <a:t>Put us in coach!!!</a:t>
            </a:r>
            <a:endParaRPr lang="en-US" b="1" spc="-50">
              <a:solidFill>
                <a:srgbClr val="3C3C41"/>
              </a:solidFill>
            </a:endParaRPr>
          </a:p>
          <a:p>
            <a:pPr lvl="0">
              <a:spcAft>
                <a:spcPts val="700"/>
              </a:spcAft>
              <a:buSzPct val="90000"/>
            </a:pPr>
            <a:r>
              <a:rPr lang="en-US" spc="-50">
                <a:solidFill>
                  <a:srgbClr val="3C3C41"/>
                </a:solidFill>
              </a:rPr>
              <a:t>Feel free to reach out to the team to help with your DevOps transformation.</a:t>
            </a:r>
            <a:endParaRPr lang="en-US" b="1" spc="-50">
              <a:solidFill>
                <a:srgbClr val="0078D3"/>
              </a:solidFill>
            </a:endParaRPr>
          </a:p>
          <a:p>
            <a:pPr lvl="0">
              <a:spcAft>
                <a:spcPts val="700"/>
              </a:spcAft>
              <a:buSzPct val="90000"/>
            </a:pPr>
            <a:endParaRPr lang="en-US" b="1" spc="-50">
              <a:solidFill>
                <a:srgbClr val="0078D3"/>
              </a:solidFill>
            </a:endParaRPr>
          </a:p>
          <a:p>
            <a:pPr lvl="0">
              <a:spcAft>
                <a:spcPts val="700"/>
              </a:spcAft>
              <a:buSzPct val="90000"/>
            </a:pPr>
            <a:endParaRPr lang="en-US" spc="-50">
              <a:solidFill>
                <a:srgbClr val="3C3C41"/>
              </a:solidFill>
            </a:endParaRPr>
          </a:p>
        </p:txBody>
      </p:sp>
    </p:spTree>
    <p:extLst>
      <p:ext uri="{BB962C8B-B14F-4D97-AF65-F5344CB8AC3E}">
        <p14:creationId xmlns:p14="http://schemas.microsoft.com/office/powerpoint/2010/main" val="3732836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zure DevOps multiple releases from single Artifact - ☁️Jakub Waliszewski☁️">
            <a:extLst>
              <a:ext uri="{FF2B5EF4-FFF2-40B4-BE49-F238E27FC236}">
                <a16:creationId xmlns:a16="http://schemas.microsoft.com/office/drawing/2014/main" id="{B6162815-2537-41B5-8526-983883A49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5" y="2631102"/>
            <a:ext cx="8572500" cy="23812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7B719FE-5DA0-45E9-8B95-8D8D4CCB3AD7}"/>
              </a:ext>
            </a:extLst>
          </p:cNvPr>
          <p:cNvSpPr>
            <a:spLocks noGrp="1"/>
          </p:cNvSpPr>
          <p:nvPr>
            <p:ph type="title"/>
          </p:nvPr>
        </p:nvSpPr>
        <p:spPr/>
        <p:txBody>
          <a:bodyPr/>
          <a:lstStyle/>
          <a:p>
            <a:r>
              <a:rPr lang="en-GB"/>
              <a:t>Choose your weapon…</a:t>
            </a:r>
            <a:endParaRPr lang="en-AU"/>
          </a:p>
        </p:txBody>
      </p:sp>
      <p:pic>
        <p:nvPicPr>
          <p:cNvPr id="11" name="Picture 2" descr="Molecular Neuroimaging Github account – Molecular Neuroimaging">
            <a:extLst>
              <a:ext uri="{FF2B5EF4-FFF2-40B4-BE49-F238E27FC236}">
                <a16:creationId xmlns:a16="http://schemas.microsoft.com/office/drawing/2014/main" id="{9F615228-9540-4222-9C51-7BD73C5D076B}"/>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390351" y="2320554"/>
            <a:ext cx="3614290" cy="326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3159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a:t>Thank You</a:t>
            </a:r>
            <a:br>
              <a:rPr lang="en-US"/>
            </a:br>
            <a:endParaRPr lang="en-US"/>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a:t>Simon Lamb</a:t>
            </a:r>
          </a:p>
          <a:p>
            <a:r>
              <a:rPr lang="en-US"/>
              <a:t>Cloud Solution Architect</a:t>
            </a:r>
          </a:p>
          <a:p>
            <a:r>
              <a:rPr lang="en-US"/>
              <a:t>@slamb2k</a:t>
            </a:r>
          </a:p>
        </p:txBody>
      </p:sp>
      <p:pic>
        <p:nvPicPr>
          <p:cNvPr id="3074" name="Picture 2" descr="https://4bes.nl/wp-content/uploads/2018/12/cicd-1.png">
            <a:extLst>
              <a:ext uri="{FF2B5EF4-FFF2-40B4-BE49-F238E27FC236}">
                <a16:creationId xmlns:a16="http://schemas.microsoft.com/office/drawing/2014/main" id="{29AF2746-DC51-4C68-87ED-D0024EA6E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696287" y="1549604"/>
            <a:ext cx="6740188" cy="544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46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23787BC4-5833-497E-A7B3-44B43FB263B6}"/>
              </a:ext>
            </a:extLst>
          </p:cNvPr>
          <p:cNvSpPr/>
          <p:nvPr/>
        </p:nvSpPr>
        <p:spPr bwMode="auto">
          <a:xfrm rot="10800000" flipH="1">
            <a:off x="124780" y="5022746"/>
            <a:ext cx="12186914" cy="1663689"/>
          </a:xfrm>
          <a:prstGeom prst="rightArrow">
            <a:avLst>
              <a:gd name="adj1" fmla="val 100000"/>
              <a:gd name="adj2" fmla="val 38842"/>
            </a:avLst>
          </a:prstGeom>
          <a:solidFill>
            <a:schemeClr val="bg1"/>
          </a:solidFill>
          <a:ln w="190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D4895ED-31DA-451B-968C-63227F078447}"/>
              </a:ext>
            </a:extLst>
          </p:cNvPr>
          <p:cNvGrpSpPr/>
          <p:nvPr/>
        </p:nvGrpSpPr>
        <p:grpSpPr>
          <a:xfrm>
            <a:off x="-109059" y="1908795"/>
            <a:ext cx="12821400" cy="479639"/>
            <a:chOff x="-107795" y="2535853"/>
            <a:chExt cx="12571141" cy="470277"/>
          </a:xfrm>
        </p:grpSpPr>
        <p:grpSp>
          <p:nvGrpSpPr>
            <p:cNvPr id="36" name="Group 35">
              <a:extLst>
                <a:ext uri="{FF2B5EF4-FFF2-40B4-BE49-F238E27FC236}">
                  <a16:creationId xmlns:a16="http://schemas.microsoft.com/office/drawing/2014/main" id="{484F7C4F-81B4-42AF-8157-60814C9E64C6}"/>
                </a:ext>
              </a:extLst>
            </p:cNvPr>
            <p:cNvGrpSpPr/>
            <p:nvPr/>
          </p:nvGrpSpPr>
          <p:grpSpPr>
            <a:xfrm>
              <a:off x="-107795" y="2535853"/>
              <a:ext cx="12571141" cy="470277"/>
              <a:chOff x="-107795" y="333963"/>
              <a:chExt cx="12571141" cy="470277"/>
            </a:xfrm>
            <a:solidFill>
              <a:srgbClr val="E6E6E6"/>
            </a:solidFill>
          </p:grpSpPr>
          <p:sp>
            <p:nvSpPr>
              <p:cNvPr id="38" name="Rectangle 37">
                <a:extLst>
                  <a:ext uri="{FF2B5EF4-FFF2-40B4-BE49-F238E27FC236}">
                    <a16:creationId xmlns:a16="http://schemas.microsoft.com/office/drawing/2014/main" id="{04F0A6E2-E5E9-4477-90A4-F3A9CADE51F5}"/>
                  </a:ext>
                </a:extLst>
              </p:cNvPr>
              <p:cNvSpPr/>
              <p:nvPr/>
            </p:nvSpPr>
            <p:spPr bwMode="auto">
              <a:xfrm>
                <a:off x="-107795" y="333963"/>
                <a:ext cx="12571141" cy="470277"/>
              </a:xfrm>
              <a:prstGeom prst="rect">
                <a:avLst/>
              </a:prstGeom>
              <a:solidFill>
                <a:schemeClr val="accent1"/>
              </a:solidFill>
              <a:ln>
                <a:noFill/>
                <a:headEnd type="none" w="med" len="med"/>
                <a:tailEnd type="none" w="med" len="med"/>
              </a:ln>
              <a:effectLst>
                <a:outerShdw blurRad="508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AU"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4093740C-1E43-410A-AC94-33DBDED2F13C}"/>
                  </a:ext>
                </a:extLst>
              </p:cNvPr>
              <p:cNvCxnSpPr>
                <a:cxnSpLocks/>
              </p:cNvCxnSpPr>
              <p:nvPr/>
            </p:nvCxnSpPr>
            <p:spPr>
              <a:xfrm>
                <a:off x="-107795" y="569101"/>
                <a:ext cx="12571141" cy="0"/>
              </a:xfrm>
              <a:prstGeom prst="line">
                <a:avLst/>
              </a:prstGeom>
              <a:grpFill/>
              <a:ln w="19050">
                <a:solidFill>
                  <a:srgbClr val="FFFF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09B6F0E-979E-4E7D-B975-47DB4BF53AC5}"/>
                  </a:ext>
                </a:extLst>
              </p:cNvPr>
              <p:cNvGrpSpPr/>
              <p:nvPr/>
            </p:nvGrpSpPr>
            <p:grpSpPr>
              <a:xfrm rot="10800000">
                <a:off x="4790663" y="474492"/>
                <a:ext cx="278264" cy="185429"/>
                <a:chOff x="3375180" y="2353438"/>
                <a:chExt cx="314551" cy="209609"/>
              </a:xfrm>
              <a:grpFill/>
            </p:grpSpPr>
            <p:sp>
              <p:nvSpPr>
                <p:cNvPr id="43" name="Rectangle 42">
                  <a:extLst>
                    <a:ext uri="{FF2B5EF4-FFF2-40B4-BE49-F238E27FC236}">
                      <a16:creationId xmlns:a16="http://schemas.microsoft.com/office/drawing/2014/main" id="{2C1E1356-5C64-472A-A8F9-30ACD8DACF8F}"/>
                    </a:ext>
                  </a:extLst>
                </p:cNvPr>
                <p:cNvSpPr/>
                <p:nvPr/>
              </p:nvSpPr>
              <p:spPr bwMode="auto">
                <a:xfrm>
                  <a:off x="3375180" y="2353438"/>
                  <a:ext cx="280271" cy="209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13">
                  <a:extLst>
                    <a:ext uri="{FF2B5EF4-FFF2-40B4-BE49-F238E27FC236}">
                      <a16:creationId xmlns:a16="http://schemas.microsoft.com/office/drawing/2014/main" id="{CA3EC328-23BF-4CC9-BD79-D1DF2086001B}"/>
                    </a:ext>
                  </a:extLst>
                </p:cNvPr>
                <p:cNvSpPr/>
                <p:nvPr/>
              </p:nvSpPr>
              <p:spPr bwMode="auto">
                <a:xfrm rot="18900000">
                  <a:off x="3541518" y="2384134"/>
                  <a:ext cx="148213"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no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2" name="Rectangle 41">
                <a:extLst>
                  <a:ext uri="{FF2B5EF4-FFF2-40B4-BE49-F238E27FC236}">
                    <a16:creationId xmlns:a16="http://schemas.microsoft.com/office/drawing/2014/main" id="{9CA4CC63-0752-46F3-83AD-0FD1C8202536}"/>
                  </a:ext>
                </a:extLst>
              </p:cNvPr>
              <p:cNvSpPr/>
              <p:nvPr/>
            </p:nvSpPr>
            <p:spPr bwMode="auto">
              <a:xfrm rot="10800000">
                <a:off x="9592376" y="480131"/>
                <a:ext cx="192281" cy="185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7" name="Rectangle 13">
              <a:extLst>
                <a:ext uri="{FF2B5EF4-FFF2-40B4-BE49-F238E27FC236}">
                  <a16:creationId xmlns:a16="http://schemas.microsoft.com/office/drawing/2014/main" id="{9AC5E9CC-52CE-44C2-9CE5-6341564E5D36}"/>
                </a:ext>
              </a:extLst>
            </p:cNvPr>
            <p:cNvSpPr/>
            <p:nvPr/>
          </p:nvSpPr>
          <p:spPr bwMode="auto">
            <a:xfrm rot="8100000">
              <a:off x="9542260" y="2709178"/>
              <a:ext cx="131117" cy="131117"/>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no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Title 8">
            <a:extLst>
              <a:ext uri="{FF2B5EF4-FFF2-40B4-BE49-F238E27FC236}">
                <a16:creationId xmlns:a16="http://schemas.microsoft.com/office/drawing/2014/main" id="{6B0AB56E-827D-4A17-9CCC-81F7A5E20B46}"/>
              </a:ext>
            </a:extLst>
          </p:cNvPr>
          <p:cNvSpPr>
            <a:spLocks noGrp="1"/>
          </p:cNvSpPr>
          <p:nvPr>
            <p:ph type="title"/>
          </p:nvPr>
        </p:nvSpPr>
        <p:spPr>
          <a:xfrm>
            <a:off x="600856" y="466301"/>
            <a:ext cx="11237870" cy="564896"/>
          </a:xfrm>
        </p:spPr>
        <p:txBody>
          <a:bodyPr/>
          <a:lstStyle/>
          <a:p>
            <a:r>
              <a:rPr lang="en-US"/>
              <a:t>SaaS &amp; Digital Business Enablement Journey</a:t>
            </a:r>
          </a:p>
        </p:txBody>
      </p:sp>
      <p:sp>
        <p:nvSpPr>
          <p:cNvPr id="60" name="Rectangle 59">
            <a:extLst>
              <a:ext uri="{FF2B5EF4-FFF2-40B4-BE49-F238E27FC236}">
                <a16:creationId xmlns:a16="http://schemas.microsoft.com/office/drawing/2014/main" id="{B29599C2-A809-4711-9457-7F8488326B7C}"/>
              </a:ext>
            </a:extLst>
          </p:cNvPr>
          <p:cNvSpPr/>
          <p:nvPr/>
        </p:nvSpPr>
        <p:spPr bwMode="auto">
          <a:xfrm>
            <a:off x="9987721" y="2562344"/>
            <a:ext cx="2234827" cy="598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428" b="1" spc="204">
                <a:gradFill>
                  <a:gsLst>
                    <a:gs pos="0">
                      <a:srgbClr val="0078D4"/>
                    </a:gs>
                    <a:gs pos="100000">
                      <a:srgbClr val="0078D4"/>
                    </a:gs>
                  </a:gsLst>
                  <a:lin ang="5400000" scaled="0"/>
                </a:gradFill>
                <a:latin typeface="Segoe UI"/>
                <a:ea typeface="Segoe UI" pitchFamily="34" charset="0"/>
                <a:cs typeface="Segoe UI" pitchFamily="34" charset="0"/>
              </a:rPr>
              <a:t>GROW</a:t>
            </a:r>
          </a:p>
        </p:txBody>
      </p:sp>
      <p:sp>
        <p:nvSpPr>
          <p:cNvPr id="6" name="Rectangle 5">
            <a:extLst>
              <a:ext uri="{FF2B5EF4-FFF2-40B4-BE49-F238E27FC236}">
                <a16:creationId xmlns:a16="http://schemas.microsoft.com/office/drawing/2014/main" id="{3232D3B9-6FF9-40C1-B46F-36734E5A0633}"/>
              </a:ext>
            </a:extLst>
          </p:cNvPr>
          <p:cNvSpPr/>
          <p:nvPr/>
        </p:nvSpPr>
        <p:spPr bwMode="auto">
          <a:xfrm rot="19800000">
            <a:off x="-31173" y="4804622"/>
            <a:ext cx="857758" cy="5982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428" b="1" spc="204">
                <a:gradFill>
                  <a:gsLst>
                    <a:gs pos="0">
                      <a:srgbClr val="0078D4"/>
                    </a:gs>
                    <a:gs pos="100000">
                      <a:srgbClr val="0078D4"/>
                    </a:gs>
                  </a:gsLst>
                  <a:lin ang="5400000" scaled="0"/>
                </a:gradFill>
                <a:latin typeface="Segoe UI"/>
                <a:ea typeface="Segoe UI" pitchFamily="34" charset="0"/>
                <a:cs typeface="Segoe UI" pitchFamily="34" charset="0"/>
              </a:rPr>
              <a:t>BONUS</a:t>
            </a:r>
          </a:p>
        </p:txBody>
      </p:sp>
      <p:grpSp>
        <p:nvGrpSpPr>
          <p:cNvPr id="69" name="Group 68">
            <a:extLst>
              <a:ext uri="{FF2B5EF4-FFF2-40B4-BE49-F238E27FC236}">
                <a16:creationId xmlns:a16="http://schemas.microsoft.com/office/drawing/2014/main" id="{DD92F2E3-16F5-4333-861D-96ABC7185C0E}"/>
              </a:ext>
            </a:extLst>
          </p:cNvPr>
          <p:cNvGrpSpPr/>
          <p:nvPr/>
        </p:nvGrpSpPr>
        <p:grpSpPr>
          <a:xfrm>
            <a:off x="10685794" y="1751115"/>
            <a:ext cx="823378" cy="823378"/>
            <a:chOff x="8994918" y="4897434"/>
            <a:chExt cx="950808" cy="950808"/>
          </a:xfrm>
        </p:grpSpPr>
        <p:sp>
          <p:nvSpPr>
            <p:cNvPr id="70" name="Oval 69">
              <a:extLst>
                <a:ext uri="{FF2B5EF4-FFF2-40B4-BE49-F238E27FC236}">
                  <a16:creationId xmlns:a16="http://schemas.microsoft.com/office/drawing/2014/main" id="{47CC48A9-9749-40E3-B78C-CB390B52C6ED}"/>
                </a:ext>
              </a:extLst>
            </p:cNvPr>
            <p:cNvSpPr/>
            <p:nvPr/>
          </p:nvSpPr>
          <p:spPr bwMode="auto">
            <a:xfrm>
              <a:off x="8994918" y="4897434"/>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71" name="rocket">
              <a:extLst>
                <a:ext uri="{FF2B5EF4-FFF2-40B4-BE49-F238E27FC236}">
                  <a16:creationId xmlns:a16="http://schemas.microsoft.com/office/drawing/2014/main" id="{BBC576C6-F386-4703-9259-17800EC3A7AA}"/>
                </a:ext>
              </a:extLst>
            </p:cNvPr>
            <p:cNvSpPr>
              <a:spLocks noChangeAspect="1" noEditPoints="1"/>
            </p:cNvSpPr>
            <p:nvPr/>
          </p:nvSpPr>
          <p:spPr bwMode="auto">
            <a:xfrm>
              <a:off x="9291501" y="5197525"/>
              <a:ext cx="357642" cy="35062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defRPr/>
              </a:pPr>
              <a:endParaRPr lang="en-US" sz="1632">
                <a:gradFill>
                  <a:gsLst>
                    <a:gs pos="0">
                      <a:srgbClr val="505050"/>
                    </a:gs>
                    <a:gs pos="100000">
                      <a:srgbClr val="505050"/>
                    </a:gs>
                  </a:gsLst>
                </a:gradFill>
                <a:latin typeface="Segoe UI Semilight"/>
              </a:endParaRPr>
            </a:p>
          </p:txBody>
        </p:sp>
      </p:grpSp>
      <p:sp>
        <p:nvSpPr>
          <p:cNvPr id="73" name="Rectangle 72">
            <a:extLst>
              <a:ext uri="{FF2B5EF4-FFF2-40B4-BE49-F238E27FC236}">
                <a16:creationId xmlns:a16="http://schemas.microsoft.com/office/drawing/2014/main" id="{14489BD6-11D9-4302-B2BB-EF4A296027A9}"/>
              </a:ext>
            </a:extLst>
          </p:cNvPr>
          <p:cNvSpPr/>
          <p:nvPr/>
        </p:nvSpPr>
        <p:spPr bwMode="auto">
          <a:xfrm>
            <a:off x="225777" y="2562344"/>
            <a:ext cx="2234827" cy="598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428" b="1" spc="204">
                <a:gradFill>
                  <a:gsLst>
                    <a:gs pos="0">
                      <a:srgbClr val="0078D4"/>
                    </a:gs>
                    <a:gs pos="100000">
                      <a:srgbClr val="0078D4"/>
                    </a:gs>
                  </a:gsLst>
                  <a:lin ang="5400000" scaled="0"/>
                </a:gradFill>
                <a:latin typeface="Segoe UI"/>
                <a:ea typeface="Segoe UI" pitchFamily="34" charset="0"/>
                <a:cs typeface="Segoe UI" pitchFamily="34" charset="0"/>
              </a:rPr>
              <a:t>EVALUATE</a:t>
            </a:r>
          </a:p>
        </p:txBody>
      </p:sp>
      <p:grpSp>
        <p:nvGrpSpPr>
          <p:cNvPr id="3" name="Group 2">
            <a:extLst>
              <a:ext uri="{FF2B5EF4-FFF2-40B4-BE49-F238E27FC236}">
                <a16:creationId xmlns:a16="http://schemas.microsoft.com/office/drawing/2014/main" id="{2A9C21C5-A160-4C0D-B060-C770FB97054C}"/>
              </a:ext>
            </a:extLst>
          </p:cNvPr>
          <p:cNvGrpSpPr/>
          <p:nvPr/>
        </p:nvGrpSpPr>
        <p:grpSpPr>
          <a:xfrm>
            <a:off x="600855" y="1113509"/>
            <a:ext cx="11560869" cy="984848"/>
            <a:chOff x="588263" y="1091775"/>
            <a:chExt cx="11335214" cy="965625"/>
          </a:xfrm>
          <a:noFill/>
        </p:grpSpPr>
        <p:sp>
          <p:nvSpPr>
            <p:cNvPr id="39" name="Text Placeholder 4">
              <a:extLst>
                <a:ext uri="{FF2B5EF4-FFF2-40B4-BE49-F238E27FC236}">
                  <a16:creationId xmlns:a16="http://schemas.microsoft.com/office/drawing/2014/main" id="{8B6D9AA4-4248-4FE0-B3F8-80C8B373651D}"/>
                </a:ext>
              </a:extLst>
            </p:cNvPr>
            <p:cNvSpPr txBox="1">
              <a:spLocks/>
            </p:cNvSpPr>
            <p:nvPr/>
          </p:nvSpPr>
          <p:spPr>
            <a:xfrm>
              <a:off x="588263" y="1091775"/>
              <a:ext cx="11335214" cy="313932"/>
            </a:xfrm>
            <a:prstGeom prst="rect">
              <a:avLst/>
            </a:prstGeom>
            <a:grpFill/>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304">
                <a:defRPr/>
              </a:pPr>
              <a:r>
                <a:rPr lang="en-US" sz="2040">
                  <a:gradFill>
                    <a:gsLst>
                      <a:gs pos="1250">
                        <a:srgbClr val="1A1A1A"/>
                      </a:gs>
                      <a:gs pos="100000">
                        <a:srgbClr val="1A1A1A"/>
                      </a:gs>
                    </a:gsLst>
                    <a:lin ang="5400000" scaled="0"/>
                  </a:gradFill>
                  <a:latin typeface="Segoe UI"/>
                </a:rPr>
                <a:t>The Fast Path – Interim Guidance</a:t>
              </a:r>
            </a:p>
          </p:txBody>
        </p:sp>
        <p:sp>
          <p:nvSpPr>
            <p:cNvPr id="2" name="Rectangle 1">
              <a:extLst>
                <a:ext uri="{FF2B5EF4-FFF2-40B4-BE49-F238E27FC236}">
                  <a16:creationId xmlns:a16="http://schemas.microsoft.com/office/drawing/2014/main" id="{D0F54F3F-05C7-4ECF-B884-B5976EC7A47A}"/>
                </a:ext>
              </a:extLst>
            </p:cNvPr>
            <p:cNvSpPr/>
            <p:nvPr/>
          </p:nvSpPr>
          <p:spPr bwMode="auto">
            <a:xfrm>
              <a:off x="2533650" y="1685925"/>
              <a:ext cx="371475" cy="3714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8" name="Rectangle 47">
            <a:extLst>
              <a:ext uri="{FF2B5EF4-FFF2-40B4-BE49-F238E27FC236}">
                <a16:creationId xmlns:a16="http://schemas.microsoft.com/office/drawing/2014/main" id="{3D6C794F-D9A9-4534-A8AC-03D7C9A46E4F}"/>
              </a:ext>
            </a:extLst>
          </p:cNvPr>
          <p:cNvSpPr/>
          <p:nvPr/>
        </p:nvSpPr>
        <p:spPr bwMode="auto">
          <a:xfrm>
            <a:off x="5098840" y="2581852"/>
            <a:ext cx="2234827" cy="598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428" b="1" spc="204">
                <a:gradFill>
                  <a:gsLst>
                    <a:gs pos="0">
                      <a:srgbClr val="0078D4"/>
                    </a:gs>
                    <a:gs pos="100000">
                      <a:srgbClr val="0078D4"/>
                    </a:gs>
                  </a:gsLst>
                  <a:lin ang="5400000" scaled="0"/>
                </a:gradFill>
                <a:latin typeface="Segoe UI"/>
                <a:ea typeface="Segoe UI" pitchFamily="34" charset="0"/>
                <a:cs typeface="Segoe UI" pitchFamily="34" charset="0"/>
              </a:rPr>
              <a:t>BUILD</a:t>
            </a:r>
          </a:p>
        </p:txBody>
      </p:sp>
      <p:grpSp>
        <p:nvGrpSpPr>
          <p:cNvPr id="49" name="Group 48">
            <a:extLst>
              <a:ext uri="{FF2B5EF4-FFF2-40B4-BE49-F238E27FC236}">
                <a16:creationId xmlns:a16="http://schemas.microsoft.com/office/drawing/2014/main" id="{A938BAA4-0A46-4EA3-AE11-DEEB472F48AF}"/>
              </a:ext>
            </a:extLst>
          </p:cNvPr>
          <p:cNvGrpSpPr/>
          <p:nvPr/>
        </p:nvGrpSpPr>
        <p:grpSpPr>
          <a:xfrm>
            <a:off x="5804564" y="1778663"/>
            <a:ext cx="823378" cy="823378"/>
            <a:chOff x="5638705" y="2460014"/>
            <a:chExt cx="950808" cy="950808"/>
          </a:xfrm>
        </p:grpSpPr>
        <p:sp>
          <p:nvSpPr>
            <p:cNvPr id="50" name="Oval 49">
              <a:extLst>
                <a:ext uri="{FF2B5EF4-FFF2-40B4-BE49-F238E27FC236}">
                  <a16:creationId xmlns:a16="http://schemas.microsoft.com/office/drawing/2014/main" id="{673B8A06-287A-4E7A-A987-B25D7D3DD784}"/>
                </a:ext>
              </a:extLst>
            </p:cNvPr>
            <p:cNvSpPr/>
            <p:nvPr/>
          </p:nvSpPr>
          <p:spPr bwMode="auto">
            <a:xfrm>
              <a:off x="5638705" y="2460014"/>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51" name="tool">
              <a:extLst>
                <a:ext uri="{FF2B5EF4-FFF2-40B4-BE49-F238E27FC236}">
                  <a16:creationId xmlns:a16="http://schemas.microsoft.com/office/drawing/2014/main" id="{ED14CEF7-DEC7-4D09-B745-E45FB6084740}"/>
                </a:ext>
              </a:extLst>
            </p:cNvPr>
            <p:cNvSpPr>
              <a:spLocks noChangeAspect="1" noEditPoints="1"/>
            </p:cNvSpPr>
            <p:nvPr/>
          </p:nvSpPr>
          <p:spPr bwMode="auto">
            <a:xfrm>
              <a:off x="5970303" y="2732853"/>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defRPr/>
              </a:pPr>
              <a:endParaRPr lang="en-US" sz="1632">
                <a:gradFill>
                  <a:gsLst>
                    <a:gs pos="0">
                      <a:srgbClr val="505050"/>
                    </a:gs>
                    <a:gs pos="100000">
                      <a:srgbClr val="505050"/>
                    </a:gs>
                  </a:gsLst>
                </a:gradFill>
                <a:latin typeface="Segoe UI Semilight"/>
              </a:endParaRPr>
            </a:p>
          </p:txBody>
        </p:sp>
      </p:grpSp>
      <p:sp>
        <p:nvSpPr>
          <p:cNvPr id="52" name="Rectangle 51">
            <a:extLst>
              <a:ext uri="{FF2B5EF4-FFF2-40B4-BE49-F238E27FC236}">
                <a16:creationId xmlns:a16="http://schemas.microsoft.com/office/drawing/2014/main" id="{D5F6B29E-ADB0-4DEF-A859-D30E8A0C7B56}"/>
              </a:ext>
            </a:extLst>
          </p:cNvPr>
          <p:cNvSpPr/>
          <p:nvPr/>
        </p:nvSpPr>
        <p:spPr bwMode="auto">
          <a:xfrm>
            <a:off x="2662082" y="2556781"/>
            <a:ext cx="2234827" cy="598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428" b="1" spc="204">
                <a:gradFill>
                  <a:gsLst>
                    <a:gs pos="0">
                      <a:srgbClr val="0078D4"/>
                    </a:gs>
                    <a:gs pos="100000">
                      <a:srgbClr val="0078D4"/>
                    </a:gs>
                  </a:gsLst>
                  <a:lin ang="5400000" scaled="0"/>
                </a:gradFill>
                <a:latin typeface="Segoe UI"/>
                <a:ea typeface="Segoe UI" pitchFamily="34" charset="0"/>
                <a:cs typeface="Segoe UI" pitchFamily="34" charset="0"/>
              </a:rPr>
              <a:t>GET</a:t>
            </a:r>
          </a:p>
          <a:p>
            <a:pPr algn="ctr" defTabSz="951028" fontAlgn="base">
              <a:spcBef>
                <a:spcPct val="0"/>
              </a:spcBef>
              <a:spcAft>
                <a:spcPct val="0"/>
              </a:spcAft>
              <a:defRPr/>
            </a:pPr>
            <a:r>
              <a:rPr lang="en-US" sz="1428" b="1" spc="204">
                <a:gradFill>
                  <a:gsLst>
                    <a:gs pos="0">
                      <a:srgbClr val="0078D4"/>
                    </a:gs>
                    <a:gs pos="100000">
                      <a:srgbClr val="0078D4"/>
                    </a:gs>
                  </a:gsLst>
                  <a:lin ang="5400000" scaled="0"/>
                </a:gradFill>
                <a:latin typeface="Segoe UI"/>
                <a:ea typeface="Segoe UI" pitchFamily="34" charset="0"/>
                <a:cs typeface="Segoe UI" pitchFamily="34" charset="0"/>
              </a:rPr>
              <a:t>STARTED</a:t>
            </a:r>
          </a:p>
        </p:txBody>
      </p:sp>
      <p:sp>
        <p:nvSpPr>
          <p:cNvPr id="56" name="Rectangle 55">
            <a:extLst>
              <a:ext uri="{FF2B5EF4-FFF2-40B4-BE49-F238E27FC236}">
                <a16:creationId xmlns:a16="http://schemas.microsoft.com/office/drawing/2014/main" id="{D9CBC953-F213-4EB5-AB03-92F0AEBFC3EB}"/>
              </a:ext>
            </a:extLst>
          </p:cNvPr>
          <p:cNvSpPr/>
          <p:nvPr/>
        </p:nvSpPr>
        <p:spPr bwMode="auto">
          <a:xfrm>
            <a:off x="8033969" y="2562344"/>
            <a:ext cx="1251788" cy="598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428" b="1" spc="204">
                <a:gradFill>
                  <a:gsLst>
                    <a:gs pos="0">
                      <a:srgbClr val="0078D4"/>
                    </a:gs>
                    <a:gs pos="100000">
                      <a:srgbClr val="0078D4"/>
                    </a:gs>
                  </a:gsLst>
                  <a:lin ang="5400000" scaled="0"/>
                </a:gradFill>
                <a:latin typeface="Segoe UI"/>
                <a:ea typeface="Segoe UI" pitchFamily="34" charset="0"/>
                <a:cs typeface="Segoe UI" pitchFamily="34" charset="0"/>
              </a:rPr>
              <a:t>DEPLOY +</a:t>
            </a:r>
          </a:p>
          <a:p>
            <a:pPr defTabSz="951028" fontAlgn="base">
              <a:spcBef>
                <a:spcPct val="0"/>
              </a:spcBef>
              <a:spcAft>
                <a:spcPct val="0"/>
              </a:spcAft>
              <a:defRPr/>
            </a:pPr>
            <a:r>
              <a:rPr lang="en-US" sz="1428" b="1" spc="204">
                <a:gradFill>
                  <a:gsLst>
                    <a:gs pos="0">
                      <a:srgbClr val="0078D4"/>
                    </a:gs>
                    <a:gs pos="100000">
                      <a:srgbClr val="0078D4"/>
                    </a:gs>
                  </a:gsLst>
                  <a:lin ang="5400000" scaled="0"/>
                </a:gradFill>
                <a:latin typeface="Segoe UI"/>
                <a:ea typeface="Segoe UI" pitchFamily="34" charset="0"/>
                <a:cs typeface="Segoe UI" pitchFamily="34" charset="0"/>
              </a:rPr>
              <a:t>PUBLISH</a:t>
            </a:r>
          </a:p>
        </p:txBody>
      </p:sp>
      <p:grpSp>
        <p:nvGrpSpPr>
          <p:cNvPr id="57" name="Group 56">
            <a:extLst>
              <a:ext uri="{FF2B5EF4-FFF2-40B4-BE49-F238E27FC236}">
                <a16:creationId xmlns:a16="http://schemas.microsoft.com/office/drawing/2014/main" id="{100BB2B4-D2E7-4286-9CCA-581AE824C285}"/>
              </a:ext>
            </a:extLst>
          </p:cNvPr>
          <p:cNvGrpSpPr/>
          <p:nvPr/>
        </p:nvGrpSpPr>
        <p:grpSpPr>
          <a:xfrm>
            <a:off x="8248175" y="1763851"/>
            <a:ext cx="823378" cy="823378"/>
            <a:chOff x="10121243" y="1785984"/>
            <a:chExt cx="807307" cy="807307"/>
          </a:xfrm>
        </p:grpSpPr>
        <p:sp>
          <p:nvSpPr>
            <p:cNvPr id="58" name="Oval 57">
              <a:extLst>
                <a:ext uri="{FF2B5EF4-FFF2-40B4-BE49-F238E27FC236}">
                  <a16:creationId xmlns:a16="http://schemas.microsoft.com/office/drawing/2014/main" id="{A1AEA61C-3517-4880-95BC-A8AD2DEC1DDB}"/>
                </a:ext>
              </a:extLst>
            </p:cNvPr>
            <p:cNvSpPr/>
            <p:nvPr/>
          </p:nvSpPr>
          <p:spPr bwMode="auto">
            <a:xfrm>
              <a:off x="10121243" y="1785984"/>
              <a:ext cx="807307" cy="80730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59" name="algorithm">
              <a:extLst>
                <a:ext uri="{FF2B5EF4-FFF2-40B4-BE49-F238E27FC236}">
                  <a16:creationId xmlns:a16="http://schemas.microsoft.com/office/drawing/2014/main" id="{7C23FB19-D531-46FD-B398-66D31DC32386}"/>
                </a:ext>
              </a:extLst>
            </p:cNvPr>
            <p:cNvSpPr>
              <a:spLocks noChangeAspect="1" noEditPoints="1"/>
            </p:cNvSpPr>
            <p:nvPr/>
          </p:nvSpPr>
          <p:spPr bwMode="auto">
            <a:xfrm>
              <a:off x="10315860" y="2008805"/>
              <a:ext cx="418072" cy="3616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defRPr/>
              </a:pPr>
              <a:endParaRPr lang="en-US" sz="1763">
                <a:gradFill>
                  <a:gsLst>
                    <a:gs pos="0">
                      <a:srgbClr val="505050"/>
                    </a:gs>
                    <a:gs pos="100000">
                      <a:srgbClr val="505050"/>
                    </a:gs>
                  </a:gsLst>
                </a:gradFill>
                <a:latin typeface="Segoe UI Semilight"/>
              </a:endParaRPr>
            </a:p>
          </p:txBody>
        </p:sp>
      </p:grpSp>
      <p:sp>
        <p:nvSpPr>
          <p:cNvPr id="19" name="Rectangle 18">
            <a:extLst>
              <a:ext uri="{FF2B5EF4-FFF2-40B4-BE49-F238E27FC236}">
                <a16:creationId xmlns:a16="http://schemas.microsoft.com/office/drawing/2014/main" id="{990D2DD5-DBEF-4391-A738-E4D2D6EDBF07}"/>
              </a:ext>
            </a:extLst>
          </p:cNvPr>
          <p:cNvSpPr/>
          <p:nvPr/>
        </p:nvSpPr>
        <p:spPr bwMode="auto">
          <a:xfrm rot="10800000">
            <a:off x="7370048" y="2047508"/>
            <a:ext cx="244271" cy="189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13">
            <a:extLst>
              <a:ext uri="{FF2B5EF4-FFF2-40B4-BE49-F238E27FC236}">
                <a16:creationId xmlns:a16="http://schemas.microsoft.com/office/drawing/2014/main" id="{BA906973-B715-4DD4-85AF-CA2289EE1761}"/>
              </a:ext>
            </a:extLst>
          </p:cNvPr>
          <p:cNvSpPr/>
          <p:nvPr/>
        </p:nvSpPr>
        <p:spPr bwMode="auto">
          <a:xfrm rot="8100000">
            <a:off x="7339118" y="2075206"/>
            <a:ext cx="133726" cy="133727"/>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no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C2AB169-7AFC-49C7-9F68-3724AB22EAEF}"/>
              </a:ext>
            </a:extLst>
          </p:cNvPr>
          <p:cNvSpPr/>
          <p:nvPr/>
        </p:nvSpPr>
        <p:spPr bwMode="auto">
          <a:xfrm rot="10800000">
            <a:off x="2471544" y="2053567"/>
            <a:ext cx="252875" cy="189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13">
            <a:extLst>
              <a:ext uri="{FF2B5EF4-FFF2-40B4-BE49-F238E27FC236}">
                <a16:creationId xmlns:a16="http://schemas.microsoft.com/office/drawing/2014/main" id="{955E8B79-B584-4547-A0AB-76F71BCC82A1}"/>
              </a:ext>
            </a:extLst>
          </p:cNvPr>
          <p:cNvSpPr/>
          <p:nvPr/>
        </p:nvSpPr>
        <p:spPr bwMode="auto">
          <a:xfrm rot="8100000">
            <a:off x="2440615" y="2081265"/>
            <a:ext cx="133725" cy="133727"/>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no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E264F2FD-D108-4AAC-929C-A2E78D32B542}"/>
              </a:ext>
            </a:extLst>
          </p:cNvPr>
          <p:cNvGrpSpPr/>
          <p:nvPr/>
        </p:nvGrpSpPr>
        <p:grpSpPr>
          <a:xfrm>
            <a:off x="-71983" y="3066588"/>
            <a:ext cx="12383678" cy="1800747"/>
            <a:chOff x="-71443" y="3048774"/>
            <a:chExt cx="12141963" cy="1765599"/>
          </a:xfrm>
        </p:grpSpPr>
        <p:sp>
          <p:nvSpPr>
            <p:cNvPr id="20" name="Arrow: Right 19">
              <a:extLst>
                <a:ext uri="{FF2B5EF4-FFF2-40B4-BE49-F238E27FC236}">
                  <a16:creationId xmlns:a16="http://schemas.microsoft.com/office/drawing/2014/main" id="{1BC7554B-7982-4C10-95A5-62D9A8D48D60}"/>
                </a:ext>
              </a:extLst>
            </p:cNvPr>
            <p:cNvSpPr/>
            <p:nvPr/>
          </p:nvSpPr>
          <p:spPr bwMode="auto">
            <a:xfrm rot="10800000" flipH="1">
              <a:off x="121480" y="3407374"/>
              <a:ext cx="11949040" cy="1351272"/>
            </a:xfrm>
            <a:prstGeom prst="rightArrow">
              <a:avLst>
                <a:gd name="adj1" fmla="val 100000"/>
                <a:gd name="adj2" fmla="val 38842"/>
              </a:avLst>
            </a:prstGeom>
            <a:solidFill>
              <a:schemeClr val="bg1"/>
            </a:solidFill>
            <a:ln w="190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670D789-51F4-418E-B4E5-395CCE230FD9}"/>
                </a:ext>
              </a:extLst>
            </p:cNvPr>
            <p:cNvSpPr/>
            <p:nvPr/>
          </p:nvSpPr>
          <p:spPr bwMode="auto">
            <a:xfrm rot="19800000">
              <a:off x="-71443" y="3048774"/>
              <a:ext cx="931240" cy="586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428" b="1" spc="204">
                  <a:gradFill>
                    <a:gsLst>
                      <a:gs pos="0">
                        <a:srgbClr val="0078D4"/>
                      </a:gs>
                      <a:gs pos="100000">
                        <a:srgbClr val="0078D4"/>
                      </a:gs>
                    </a:gsLst>
                    <a:lin ang="5400000" scaled="0"/>
                  </a:gradFill>
                  <a:latin typeface="Segoe UI"/>
                  <a:ea typeface="Segoe UI" pitchFamily="34" charset="0"/>
                  <a:cs typeface="Segoe UI" pitchFamily="34" charset="0"/>
                </a:rPr>
                <a:t>MUST</a:t>
              </a:r>
            </a:p>
            <a:p>
              <a:pPr algn="ctr" defTabSz="951028" fontAlgn="base">
                <a:spcBef>
                  <a:spcPct val="0"/>
                </a:spcBef>
                <a:spcAft>
                  <a:spcPct val="0"/>
                </a:spcAft>
                <a:defRPr/>
              </a:pPr>
              <a:r>
                <a:rPr lang="en-US" sz="1428" b="1" spc="204">
                  <a:gradFill>
                    <a:gsLst>
                      <a:gs pos="0">
                        <a:srgbClr val="0078D4"/>
                      </a:gs>
                      <a:gs pos="100000">
                        <a:srgbClr val="0078D4"/>
                      </a:gs>
                    </a:gsLst>
                    <a:lin ang="5400000" scaled="0"/>
                  </a:gradFill>
                  <a:latin typeface="Segoe UI"/>
                  <a:ea typeface="Segoe UI" pitchFamily="34" charset="0"/>
                  <a:cs typeface="Segoe UI" pitchFamily="34" charset="0"/>
                </a:rPr>
                <a:t>HAVES</a:t>
              </a:r>
            </a:p>
          </p:txBody>
        </p:sp>
        <p:sp>
          <p:nvSpPr>
            <p:cNvPr id="30" name="TextBox 29">
              <a:extLst>
                <a:ext uri="{FF2B5EF4-FFF2-40B4-BE49-F238E27FC236}">
                  <a16:creationId xmlns:a16="http://schemas.microsoft.com/office/drawing/2014/main" id="{93A466A4-5FC9-4514-9E1D-1C33F59D727F}"/>
                </a:ext>
              </a:extLst>
            </p:cNvPr>
            <p:cNvSpPr txBox="1"/>
            <p:nvPr/>
          </p:nvSpPr>
          <p:spPr>
            <a:xfrm>
              <a:off x="357550" y="3466312"/>
              <a:ext cx="1921164" cy="406265"/>
            </a:xfrm>
            <a:prstGeom prst="rect">
              <a:avLst/>
            </a:prstGeom>
            <a:noFill/>
          </p:spPr>
          <p:txBody>
            <a:bodyPr wrap="square">
              <a:spAutoFit/>
            </a:bodyPr>
            <a:lstStyle/>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hlinkClick r:id="rId3"/>
                </a:rPr>
                <a:t>Azure Fundamentals Learning Paths</a:t>
              </a:r>
              <a:endParaRPr lang="en-US" sz="1020">
                <a:solidFill>
                  <a:srgbClr val="000000"/>
                </a:solidFill>
                <a:latin typeface="Segoe UI"/>
                <a:cs typeface="Segoe UI Semilight" panose="020B0402040204020203" pitchFamily="34" charset="0"/>
              </a:endParaRPr>
            </a:p>
          </p:txBody>
        </p:sp>
        <p:sp>
          <p:nvSpPr>
            <p:cNvPr id="31" name="TextBox 30">
              <a:extLst>
                <a:ext uri="{FF2B5EF4-FFF2-40B4-BE49-F238E27FC236}">
                  <a16:creationId xmlns:a16="http://schemas.microsoft.com/office/drawing/2014/main" id="{30365217-5C31-4074-BE7E-20BD8519EE62}"/>
                </a:ext>
              </a:extLst>
            </p:cNvPr>
            <p:cNvSpPr txBox="1"/>
            <p:nvPr/>
          </p:nvSpPr>
          <p:spPr>
            <a:xfrm>
              <a:off x="2708630" y="3466312"/>
              <a:ext cx="1995055" cy="1034129"/>
            </a:xfrm>
            <a:prstGeom prst="rect">
              <a:avLst/>
            </a:prstGeom>
            <a:noFill/>
          </p:spPr>
          <p:txBody>
            <a:bodyPr wrap="square">
              <a:spAutoFit/>
            </a:bodyPr>
            <a:lstStyle/>
            <a:p>
              <a:pPr defTabSz="932597">
                <a:defRPr/>
              </a:pPr>
              <a:r>
                <a:rPr lang="en-US" sz="1020" b="1">
                  <a:solidFill>
                    <a:srgbClr val="000000"/>
                  </a:solidFill>
                  <a:latin typeface="Segoe UI"/>
                  <a:cs typeface="Segoe UI Semilight" panose="020B0402040204020203" pitchFamily="34" charset="0"/>
                </a:rPr>
                <a:t>Start DevOps Engineer Expert Certification</a:t>
              </a:r>
            </a:p>
            <a:p>
              <a:pPr marL="233149" indent="-233149" defTabSz="932597">
                <a:buFont typeface="+mj-lt"/>
                <a:buAutoNum type="arabicPeriod"/>
                <a:defRPr/>
              </a:pPr>
              <a:r>
                <a:rPr lang="en-AU" sz="1020">
                  <a:solidFill>
                    <a:srgbClr val="1A1A1A"/>
                  </a:solidFill>
                  <a:latin typeface="Segoe UI"/>
                  <a:hlinkClick r:id="rId4"/>
                </a:rPr>
                <a:t>Microsoft Certified: Azure Administrator Associate</a:t>
              </a:r>
              <a:r>
                <a:rPr lang="en-AU" sz="1020">
                  <a:solidFill>
                    <a:srgbClr val="1A1A1A"/>
                  </a:solidFill>
                  <a:latin typeface="Segoe UI"/>
                </a:rPr>
                <a:t> </a:t>
              </a:r>
              <a:r>
                <a:rPr lang="en-US" sz="1020" b="1" u="sng">
                  <a:solidFill>
                    <a:srgbClr val="000000"/>
                  </a:solidFill>
                  <a:latin typeface="Segoe UI"/>
                  <a:cs typeface="Segoe UI Semilight" panose="020B0402040204020203" pitchFamily="34" charset="0"/>
                </a:rPr>
                <a:t>or</a:t>
              </a:r>
            </a:p>
            <a:p>
              <a:pPr marL="233149" indent="-233149" defTabSz="932597">
                <a:buFont typeface="+mj-lt"/>
                <a:buAutoNum type="arabicPeriod"/>
                <a:defRPr/>
              </a:pPr>
              <a:r>
                <a:rPr lang="en-AU" sz="1020">
                  <a:solidFill>
                    <a:srgbClr val="1A1A1A"/>
                  </a:solidFill>
                  <a:latin typeface="Segoe UI"/>
                  <a:hlinkClick r:id="rId5"/>
                </a:rPr>
                <a:t>Microsoft Certified: Azure Developer Associate</a:t>
              </a:r>
              <a:endParaRPr lang="en-AU" sz="1020">
                <a:solidFill>
                  <a:srgbClr val="1A1A1A"/>
                </a:solidFill>
                <a:latin typeface="Segoe UI"/>
              </a:endParaRPr>
            </a:p>
          </p:txBody>
        </p:sp>
        <p:sp>
          <p:nvSpPr>
            <p:cNvPr id="32" name="TextBox 31">
              <a:extLst>
                <a:ext uri="{FF2B5EF4-FFF2-40B4-BE49-F238E27FC236}">
                  <a16:creationId xmlns:a16="http://schemas.microsoft.com/office/drawing/2014/main" id="{FED5D489-7935-464B-A4C4-DCF6C675E367}"/>
                </a:ext>
              </a:extLst>
            </p:cNvPr>
            <p:cNvSpPr txBox="1"/>
            <p:nvPr/>
          </p:nvSpPr>
          <p:spPr>
            <a:xfrm>
              <a:off x="5144491" y="3466312"/>
              <a:ext cx="1895998" cy="1348061"/>
            </a:xfrm>
            <a:prstGeom prst="rect">
              <a:avLst/>
            </a:prstGeom>
            <a:noFill/>
          </p:spPr>
          <p:txBody>
            <a:bodyPr wrap="square">
              <a:spAutoFit/>
            </a:bodyPr>
            <a:lstStyle/>
            <a:p>
              <a:pPr defTabSz="932597">
                <a:defRPr/>
              </a:pPr>
              <a:r>
                <a:rPr lang="en-US" sz="1020" b="1">
                  <a:solidFill>
                    <a:srgbClr val="000000"/>
                  </a:solidFill>
                  <a:latin typeface="Segoe UI"/>
                  <a:cs typeface="Segoe UI Semilight" panose="020B0402040204020203" pitchFamily="34" charset="0"/>
                </a:rPr>
                <a:t>Complete DevOps Engineer Expert Certification</a:t>
              </a:r>
            </a:p>
            <a:p>
              <a:pPr marL="233149" indent="-233149" defTabSz="932597">
                <a:buFont typeface="+mj-lt"/>
                <a:buAutoNum type="arabicPeriod"/>
                <a:defRPr/>
              </a:pPr>
              <a:r>
                <a:rPr lang="en-US" sz="1020">
                  <a:solidFill>
                    <a:srgbClr val="1A1A1A"/>
                  </a:solidFill>
                  <a:latin typeface="Segoe UI"/>
                  <a:hlinkClick r:id="rId6"/>
                </a:rPr>
                <a:t>Microsoft Certified: DevOps Engineer Expert</a:t>
              </a:r>
              <a:endParaRPr lang="en-US" sz="1020">
                <a:solidFill>
                  <a:srgbClr val="1A1A1A"/>
                </a:solidFill>
                <a:latin typeface="Segoe UI"/>
              </a:endParaRPr>
            </a:p>
            <a:p>
              <a:pPr marL="233149" indent="-233149" defTabSz="932597">
                <a:buFont typeface="+mj-lt"/>
                <a:buAutoNum type="arabicPeriod"/>
                <a:defRPr/>
              </a:pPr>
              <a:r>
                <a:rPr lang="en-US" sz="1020">
                  <a:solidFill>
                    <a:srgbClr val="1A1A1A"/>
                  </a:solidFill>
                  <a:latin typeface="Segoe UI"/>
                  <a:hlinkClick r:id="rId7"/>
                </a:rPr>
                <a:t>Build great solutions with the Azure Well-Architected Framework</a:t>
              </a:r>
              <a:endParaRPr lang="en-US" sz="1020" b="1">
                <a:solidFill>
                  <a:srgbClr val="000000"/>
                </a:solidFill>
                <a:latin typeface="Segoe UI"/>
                <a:cs typeface="Segoe UI Semilight" panose="020B0402040204020203" pitchFamily="34" charset="0"/>
              </a:endParaRPr>
            </a:p>
            <a:p>
              <a:pPr marL="174862" indent="-174862" defTabSz="932597">
                <a:buFont typeface="Arial" panose="020B0604020202020204" pitchFamily="34" charset="0"/>
                <a:buChar char="•"/>
                <a:defRPr/>
              </a:pPr>
              <a:endParaRPr lang="en-US" sz="1020">
                <a:solidFill>
                  <a:srgbClr val="1A1A1A"/>
                </a:solidFill>
                <a:latin typeface="Segoe UI"/>
              </a:endParaRPr>
            </a:p>
          </p:txBody>
        </p:sp>
        <p:sp>
          <p:nvSpPr>
            <p:cNvPr id="33" name="TextBox 32">
              <a:extLst>
                <a:ext uri="{FF2B5EF4-FFF2-40B4-BE49-F238E27FC236}">
                  <a16:creationId xmlns:a16="http://schemas.microsoft.com/office/drawing/2014/main" id="{63714614-935B-4C00-9436-32BAD4E4FFC3}"/>
                </a:ext>
              </a:extLst>
            </p:cNvPr>
            <p:cNvSpPr txBox="1"/>
            <p:nvPr/>
          </p:nvSpPr>
          <p:spPr>
            <a:xfrm>
              <a:off x="7576764" y="3466312"/>
              <a:ext cx="1809189" cy="1348061"/>
            </a:xfrm>
            <a:prstGeom prst="rect">
              <a:avLst/>
            </a:prstGeom>
            <a:noFill/>
          </p:spPr>
          <p:txBody>
            <a:bodyPr wrap="square">
              <a:spAutoFit/>
            </a:bodyPr>
            <a:lstStyle/>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hlinkClick r:id="rId8"/>
                </a:rPr>
                <a:t>Creating an Azure Support Request</a:t>
              </a:r>
              <a:endParaRPr lang="en-US" sz="1020">
                <a:solidFill>
                  <a:srgbClr val="000000"/>
                </a:solidFill>
                <a:latin typeface="Segoe UI"/>
                <a:cs typeface="Segoe UI Semilight" panose="020B0402040204020203" pitchFamily="34" charset="0"/>
              </a:endParaRPr>
            </a:p>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hlinkClick r:id="rId9"/>
                </a:rPr>
                <a:t>Monitoring usage and availability </a:t>
              </a:r>
              <a:endParaRPr lang="en-US" sz="1020">
                <a:solidFill>
                  <a:srgbClr val="000000"/>
                </a:solidFill>
                <a:latin typeface="Segoe UI"/>
                <a:cs typeface="Segoe UI Semilight" panose="020B0402040204020203" pitchFamily="34" charset="0"/>
              </a:endParaRPr>
            </a:p>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hlinkClick r:id="rId10"/>
                </a:rPr>
                <a:t>Manage Security Operations</a:t>
              </a:r>
              <a:endParaRPr lang="en-US" sz="1020">
                <a:solidFill>
                  <a:srgbClr val="000000"/>
                </a:solidFill>
                <a:latin typeface="Segoe UI"/>
                <a:cs typeface="Segoe UI Semilight" panose="020B0402040204020203" pitchFamily="34" charset="0"/>
              </a:endParaRPr>
            </a:p>
            <a:p>
              <a:pPr marL="174862" indent="-174862" defTabSz="932597">
                <a:buFont typeface="Arial" panose="020B0604020202020204" pitchFamily="34" charset="0"/>
                <a:buChar char="•"/>
                <a:defRPr/>
              </a:pPr>
              <a:r>
                <a:rPr lang="en-US" sz="1020" b="1">
                  <a:solidFill>
                    <a:srgbClr val="000000"/>
                  </a:solidFill>
                  <a:latin typeface="Segoe UI"/>
                  <a:cs typeface="Segoe UI Semilight" panose="020B0402040204020203" pitchFamily="34" charset="0"/>
                  <a:hlinkClick r:id="rId11"/>
                </a:rPr>
                <a:t>Get Marketplace Transactable</a:t>
              </a:r>
              <a:endParaRPr lang="en-US" sz="1020" b="1">
                <a:solidFill>
                  <a:srgbClr val="000000"/>
                </a:solidFill>
                <a:latin typeface="Segoe UI"/>
                <a:cs typeface="Segoe UI Semilight" panose="020B0402040204020203" pitchFamily="34" charset="0"/>
              </a:endParaRPr>
            </a:p>
          </p:txBody>
        </p:sp>
        <p:sp>
          <p:nvSpPr>
            <p:cNvPr id="34" name="TextBox 33">
              <a:extLst>
                <a:ext uri="{FF2B5EF4-FFF2-40B4-BE49-F238E27FC236}">
                  <a16:creationId xmlns:a16="http://schemas.microsoft.com/office/drawing/2014/main" id="{65B871CF-687B-46A1-B0F4-970BE0571D78}"/>
                </a:ext>
              </a:extLst>
            </p:cNvPr>
            <p:cNvSpPr txBox="1"/>
            <p:nvPr/>
          </p:nvSpPr>
          <p:spPr>
            <a:xfrm>
              <a:off x="10060513" y="3466312"/>
              <a:ext cx="1546271" cy="720197"/>
            </a:xfrm>
            <a:prstGeom prst="rect">
              <a:avLst/>
            </a:prstGeom>
            <a:noFill/>
          </p:spPr>
          <p:txBody>
            <a:bodyPr wrap="square">
              <a:spAutoFit/>
            </a:bodyPr>
            <a:lstStyle/>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hlinkClick r:id="rId12"/>
                </a:rPr>
                <a:t>Develop apps for Teams</a:t>
              </a:r>
              <a:endParaRPr lang="en-US" sz="1020">
                <a:solidFill>
                  <a:srgbClr val="000000"/>
                </a:solidFill>
                <a:latin typeface="Segoe UI"/>
                <a:cs typeface="Segoe UI Semilight" panose="020B0402040204020203" pitchFamily="34" charset="0"/>
              </a:endParaRPr>
            </a:p>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hlinkClick r:id="rId13"/>
                </a:rPr>
                <a:t>Build Dynamics 365 Finance &amp; Ops apps</a:t>
              </a:r>
              <a:endParaRPr lang="en-US" sz="1020">
                <a:solidFill>
                  <a:srgbClr val="000000"/>
                </a:solidFill>
                <a:latin typeface="Segoe UI"/>
                <a:cs typeface="Segoe UI Semilight" panose="020B0402040204020203" pitchFamily="34" charset="0"/>
              </a:endParaRPr>
            </a:p>
          </p:txBody>
        </p:sp>
      </p:grpSp>
      <p:sp>
        <p:nvSpPr>
          <p:cNvPr id="14" name="TextBox 13">
            <a:extLst>
              <a:ext uri="{FF2B5EF4-FFF2-40B4-BE49-F238E27FC236}">
                <a16:creationId xmlns:a16="http://schemas.microsoft.com/office/drawing/2014/main" id="{21DD0C75-264E-4480-A5B6-A5016B449B0B}"/>
              </a:ext>
            </a:extLst>
          </p:cNvPr>
          <p:cNvSpPr txBox="1"/>
          <p:nvPr/>
        </p:nvSpPr>
        <p:spPr>
          <a:xfrm>
            <a:off x="2762109" y="5092251"/>
            <a:ext cx="2034771" cy="1214807"/>
          </a:xfrm>
          <a:prstGeom prst="rect">
            <a:avLst/>
          </a:prstGeom>
          <a:noFill/>
        </p:spPr>
        <p:txBody>
          <a:bodyPr wrap="square">
            <a:spAutoFit/>
          </a:bodyPr>
          <a:lstStyle/>
          <a:p>
            <a:pPr marL="174862" indent="-174862" defTabSz="932597">
              <a:buFont typeface="Arial" panose="020B0604020202020204" pitchFamily="34" charset="0"/>
              <a:buChar char="•"/>
              <a:defRPr/>
            </a:pPr>
            <a:r>
              <a:rPr lang="en-US" sz="1020">
                <a:solidFill>
                  <a:srgbClr val="1A1A1A"/>
                </a:solidFill>
                <a:latin typeface="Segoe UI"/>
                <a:hlinkClick r:id="rId14"/>
              </a:rPr>
              <a:t>Introduction to the Microsoft Azure Well-Architected Framework</a:t>
            </a:r>
            <a:endParaRPr lang="en-US" sz="1020">
              <a:solidFill>
                <a:srgbClr val="1A1A1A"/>
              </a:solidFill>
              <a:latin typeface="Segoe UI"/>
              <a:hlinkClick r:id="rId15"/>
            </a:endParaRPr>
          </a:p>
          <a:p>
            <a:pPr marL="174862" indent="-174862" defTabSz="932597">
              <a:buFont typeface="Arial" panose="020B0604020202020204" pitchFamily="34" charset="0"/>
              <a:buChar char="•"/>
              <a:defRPr/>
            </a:pPr>
            <a:r>
              <a:rPr lang="en-US" sz="1020">
                <a:solidFill>
                  <a:srgbClr val="1A1A1A"/>
                </a:solidFill>
                <a:latin typeface="Segoe UI"/>
                <a:hlinkClick r:id="rId15"/>
              </a:rPr>
              <a:t>Create cloud native apps with Azure and open-source software</a:t>
            </a:r>
            <a:endParaRPr lang="en-US" sz="1020">
              <a:solidFill>
                <a:srgbClr val="000000"/>
              </a:solidFill>
              <a:latin typeface="Segoe UI"/>
              <a:cs typeface="Segoe UI Semilight" panose="020B0402040204020203" pitchFamily="34" charset="0"/>
            </a:endParaRPr>
          </a:p>
          <a:p>
            <a:pPr marL="174862" indent="-174862" defTabSz="932597">
              <a:buFont typeface="Arial" panose="020B0604020202020204" pitchFamily="34" charset="0"/>
              <a:buChar char="•"/>
              <a:defRPr/>
            </a:pPr>
            <a:endParaRPr lang="en-US" sz="1020">
              <a:solidFill>
                <a:srgbClr val="000000"/>
              </a:solidFill>
              <a:latin typeface="Segoe UI"/>
              <a:cs typeface="Segoe UI Semilight" panose="020B0402040204020203" pitchFamily="34" charset="0"/>
            </a:endParaRPr>
          </a:p>
        </p:txBody>
      </p:sp>
      <p:sp>
        <p:nvSpPr>
          <p:cNvPr id="15" name="TextBox 14">
            <a:extLst>
              <a:ext uri="{FF2B5EF4-FFF2-40B4-BE49-F238E27FC236}">
                <a16:creationId xmlns:a16="http://schemas.microsoft.com/office/drawing/2014/main" id="{DB8E31D4-29B5-4BF9-9961-7788ACFB6D2B}"/>
              </a:ext>
            </a:extLst>
          </p:cNvPr>
          <p:cNvSpPr txBox="1"/>
          <p:nvPr/>
        </p:nvSpPr>
        <p:spPr>
          <a:xfrm>
            <a:off x="365550" y="5142793"/>
            <a:ext cx="1959409" cy="1855170"/>
          </a:xfrm>
          <a:prstGeom prst="rect">
            <a:avLst/>
          </a:prstGeom>
          <a:noFill/>
        </p:spPr>
        <p:txBody>
          <a:bodyPr wrap="square">
            <a:spAutoFit/>
          </a:bodyPr>
          <a:lstStyle/>
          <a:p>
            <a:pPr marL="174862" indent="-174862" defTabSz="932597">
              <a:buFont typeface="Arial" panose="020B0604020202020204" pitchFamily="34" charset="0"/>
              <a:buChar char="•"/>
              <a:defRPr/>
            </a:pPr>
            <a:r>
              <a:rPr lang="en-US" sz="1020">
                <a:solidFill>
                  <a:srgbClr val="1A1A1A"/>
                </a:solidFill>
                <a:latin typeface="Segoe UI"/>
                <a:hlinkClick r:id="rId16"/>
              </a:rPr>
              <a:t>Free Technical Cloud Training Events | Australia</a:t>
            </a:r>
            <a:endParaRPr lang="en-US" sz="1020">
              <a:solidFill>
                <a:srgbClr val="1A1A1A"/>
              </a:solidFill>
              <a:latin typeface="Segoe UI"/>
            </a:endParaRPr>
          </a:p>
          <a:p>
            <a:pPr marL="174862" indent="-174862" defTabSz="932597">
              <a:buFont typeface="Arial" panose="020B0604020202020204" pitchFamily="34" charset="0"/>
              <a:buChar char="•"/>
              <a:defRPr/>
            </a:pPr>
            <a:r>
              <a:rPr lang="nn-NO" sz="1020">
                <a:solidFill>
                  <a:srgbClr val="1A1A1A"/>
                </a:solidFill>
                <a:latin typeface="Segoe UI"/>
                <a:hlinkClick r:id="rId17"/>
              </a:rPr>
              <a:t>Microsoft Partner Skills Hub | Australia</a:t>
            </a:r>
            <a:r>
              <a:rPr lang="en-US" sz="1020">
                <a:solidFill>
                  <a:srgbClr val="1A1A1A"/>
                </a:solidFill>
                <a:latin typeface="Segoe UI"/>
              </a:rPr>
              <a:t> (incl. Azure Admin &amp; Dev Associate bootcamps)</a:t>
            </a:r>
          </a:p>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rPr>
              <a:t>Create your own learning path on </a:t>
            </a:r>
            <a:r>
              <a:rPr lang="en-AU" sz="1020">
                <a:solidFill>
                  <a:srgbClr val="1A1A1A"/>
                </a:solidFill>
                <a:latin typeface="Segoe UI"/>
                <a:hlinkClick r:id="rId18"/>
              </a:rPr>
              <a:t>Microsoft Learn</a:t>
            </a:r>
            <a:endParaRPr lang="en-US" sz="1020">
              <a:solidFill>
                <a:srgbClr val="1A1A1A"/>
              </a:solidFill>
              <a:latin typeface="Segoe UI"/>
              <a:hlinkClick r:id="rId16"/>
            </a:endParaRPr>
          </a:p>
          <a:p>
            <a:pPr marL="174862" indent="-174862" defTabSz="932597">
              <a:buFont typeface="Arial" panose="020B0604020202020204" pitchFamily="34" charset="0"/>
              <a:buChar char="•"/>
              <a:defRPr/>
            </a:pPr>
            <a:endParaRPr lang="en-US" sz="1020">
              <a:solidFill>
                <a:srgbClr val="000000"/>
              </a:solidFill>
              <a:latin typeface="Segoe UI"/>
              <a:cs typeface="Segoe UI Semilight" panose="020B0402040204020203" pitchFamily="34" charset="0"/>
            </a:endParaRPr>
          </a:p>
          <a:p>
            <a:pPr marL="174862" indent="-174862" defTabSz="932597">
              <a:buFont typeface="Arial" panose="020B0604020202020204" pitchFamily="34" charset="0"/>
              <a:buChar char="•"/>
              <a:defRPr/>
            </a:pPr>
            <a:endParaRPr lang="en-US" sz="1020">
              <a:solidFill>
                <a:srgbClr val="000000"/>
              </a:solidFill>
              <a:latin typeface="Segoe UI"/>
              <a:cs typeface="Segoe UI Semilight" panose="020B0402040204020203" pitchFamily="34" charset="0"/>
            </a:endParaRPr>
          </a:p>
          <a:p>
            <a:pPr defTabSz="932597">
              <a:defRPr/>
            </a:pPr>
            <a:endParaRPr lang="en-US" sz="1020">
              <a:solidFill>
                <a:srgbClr val="000000"/>
              </a:solidFill>
              <a:latin typeface="Segoe UI"/>
              <a:cs typeface="Segoe UI Semilight" panose="020B0402040204020203" pitchFamily="34" charset="0"/>
            </a:endParaRPr>
          </a:p>
        </p:txBody>
      </p:sp>
      <p:sp>
        <p:nvSpPr>
          <p:cNvPr id="16" name="TextBox 15">
            <a:extLst>
              <a:ext uri="{FF2B5EF4-FFF2-40B4-BE49-F238E27FC236}">
                <a16:creationId xmlns:a16="http://schemas.microsoft.com/office/drawing/2014/main" id="{94113559-88BE-40A0-8C3D-E08797ABB128}"/>
              </a:ext>
            </a:extLst>
          </p:cNvPr>
          <p:cNvSpPr txBox="1"/>
          <p:nvPr/>
        </p:nvSpPr>
        <p:spPr>
          <a:xfrm>
            <a:off x="5246461" y="5142793"/>
            <a:ext cx="1933742" cy="1214807"/>
          </a:xfrm>
          <a:prstGeom prst="rect">
            <a:avLst/>
          </a:prstGeom>
          <a:noFill/>
        </p:spPr>
        <p:txBody>
          <a:bodyPr wrap="square">
            <a:spAutoFit/>
          </a:bodyPr>
          <a:lstStyle/>
          <a:p>
            <a:pPr marL="174862" indent="-174862" defTabSz="932597">
              <a:buFont typeface="Arial" panose="020B0604020202020204" pitchFamily="34" charset="0"/>
              <a:buChar char="•"/>
              <a:defRPr/>
            </a:pPr>
            <a:r>
              <a:rPr lang="en-US" sz="1020">
                <a:solidFill>
                  <a:srgbClr val="1A1A1A"/>
                </a:solidFill>
                <a:latin typeface="Segoe UI"/>
                <a:hlinkClick r:id="rId7"/>
              </a:rPr>
              <a:t>Build great solutions with the Microsoft Azure Well-Architected Framework – Learn</a:t>
            </a:r>
            <a:endParaRPr lang="en-US" sz="1020">
              <a:solidFill>
                <a:srgbClr val="1A1A1A"/>
              </a:solidFill>
              <a:latin typeface="Segoe UI"/>
            </a:endParaRPr>
          </a:p>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hlinkClick r:id="rId19"/>
              </a:rPr>
              <a:t>Develop apps with the Microsoft Graph Toolkit</a:t>
            </a:r>
            <a:endParaRPr lang="en-US" sz="1020">
              <a:solidFill>
                <a:srgbClr val="000000"/>
              </a:solidFill>
              <a:latin typeface="Segoe UI"/>
              <a:cs typeface="Segoe UI Semilight" panose="020B0402040204020203" pitchFamily="34" charset="0"/>
            </a:endParaRPr>
          </a:p>
          <a:p>
            <a:pPr marL="174862" indent="-174862" defTabSz="932597">
              <a:buFont typeface="Arial" panose="020B0604020202020204" pitchFamily="34" charset="0"/>
              <a:buChar char="•"/>
              <a:defRPr/>
            </a:pPr>
            <a:endParaRPr lang="en-US" sz="1020">
              <a:solidFill>
                <a:srgbClr val="000000"/>
              </a:solidFill>
              <a:latin typeface="Segoe UI"/>
              <a:cs typeface="Segoe UI Semilight" panose="020B0402040204020203" pitchFamily="34" charset="0"/>
            </a:endParaRPr>
          </a:p>
        </p:txBody>
      </p:sp>
      <p:grpSp>
        <p:nvGrpSpPr>
          <p:cNvPr id="24" name="Group 23">
            <a:extLst>
              <a:ext uri="{FF2B5EF4-FFF2-40B4-BE49-F238E27FC236}">
                <a16:creationId xmlns:a16="http://schemas.microsoft.com/office/drawing/2014/main" id="{7D41C3F0-03C4-42AF-8074-8C093D255674}"/>
              </a:ext>
            </a:extLst>
          </p:cNvPr>
          <p:cNvGrpSpPr/>
          <p:nvPr/>
        </p:nvGrpSpPr>
        <p:grpSpPr>
          <a:xfrm>
            <a:off x="3367807" y="1753591"/>
            <a:ext cx="823378" cy="823378"/>
            <a:chOff x="3301206" y="1719363"/>
            <a:chExt cx="807307" cy="807307"/>
          </a:xfrm>
        </p:grpSpPr>
        <p:sp>
          <p:nvSpPr>
            <p:cNvPr id="54" name="Oval 53">
              <a:extLst>
                <a:ext uri="{FF2B5EF4-FFF2-40B4-BE49-F238E27FC236}">
                  <a16:creationId xmlns:a16="http://schemas.microsoft.com/office/drawing/2014/main" id="{556BB957-7ABF-45EA-8B98-1AAABC8D9D71}"/>
                </a:ext>
              </a:extLst>
            </p:cNvPr>
            <p:cNvSpPr/>
            <p:nvPr/>
          </p:nvSpPr>
          <p:spPr bwMode="auto">
            <a:xfrm>
              <a:off x="3301206" y="1719363"/>
              <a:ext cx="807307" cy="80730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a:gradFill>
                  <a:gsLst>
                    <a:gs pos="0">
                      <a:srgbClr val="FFFFFF"/>
                    </a:gs>
                    <a:gs pos="100000">
                      <a:srgbClr val="FFFFFF"/>
                    </a:gs>
                  </a:gsLst>
                  <a:lin ang="5400000" scaled="0"/>
                </a:gradFill>
                <a:latin typeface="Segoe UI"/>
                <a:cs typeface="Segoe UI" pitchFamily="34" charset="0"/>
              </a:endParaRPr>
            </a:p>
          </p:txBody>
        </p:sp>
        <p:sp>
          <p:nvSpPr>
            <p:cNvPr id="22" name="clock_2">
              <a:extLst>
                <a:ext uri="{FF2B5EF4-FFF2-40B4-BE49-F238E27FC236}">
                  <a16:creationId xmlns:a16="http://schemas.microsoft.com/office/drawing/2014/main" id="{906C873F-3679-4581-B56B-6D3F6FC73BA0}"/>
                </a:ext>
              </a:extLst>
            </p:cNvPr>
            <p:cNvSpPr>
              <a:spLocks noChangeAspect="1" noEditPoints="1"/>
            </p:cNvSpPr>
            <p:nvPr/>
          </p:nvSpPr>
          <p:spPr bwMode="auto">
            <a:xfrm flipH="1">
              <a:off x="3501508" y="1920469"/>
              <a:ext cx="432102" cy="405095"/>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gradFill>
                  <a:gsLst>
                    <a:gs pos="0">
                      <a:srgbClr val="505050"/>
                    </a:gs>
                    <a:gs pos="100000">
                      <a:srgbClr val="505050"/>
                    </a:gs>
                  </a:gsLst>
                </a:gradFill>
                <a:latin typeface="Segoe UI Semilight"/>
              </a:endParaRPr>
            </a:p>
          </p:txBody>
        </p:sp>
      </p:grpSp>
      <p:grpSp>
        <p:nvGrpSpPr>
          <p:cNvPr id="45" name="Group 44">
            <a:extLst>
              <a:ext uri="{FF2B5EF4-FFF2-40B4-BE49-F238E27FC236}">
                <a16:creationId xmlns:a16="http://schemas.microsoft.com/office/drawing/2014/main" id="{A041AA92-67E1-49A7-A867-DC59656F91A5}"/>
              </a:ext>
            </a:extLst>
          </p:cNvPr>
          <p:cNvGrpSpPr/>
          <p:nvPr/>
        </p:nvGrpSpPr>
        <p:grpSpPr>
          <a:xfrm>
            <a:off x="931502" y="1759154"/>
            <a:ext cx="823378" cy="823378"/>
            <a:chOff x="912455" y="1724817"/>
            <a:chExt cx="807307" cy="807307"/>
          </a:xfrm>
        </p:grpSpPr>
        <p:sp>
          <p:nvSpPr>
            <p:cNvPr id="75" name="Oval 74">
              <a:extLst>
                <a:ext uri="{FF2B5EF4-FFF2-40B4-BE49-F238E27FC236}">
                  <a16:creationId xmlns:a16="http://schemas.microsoft.com/office/drawing/2014/main" id="{887EE903-4BA4-42C6-A3FE-6F90865E90DE}"/>
                </a:ext>
              </a:extLst>
            </p:cNvPr>
            <p:cNvSpPr/>
            <p:nvPr/>
          </p:nvSpPr>
          <p:spPr bwMode="auto">
            <a:xfrm>
              <a:off x="912455" y="1724817"/>
              <a:ext cx="807307" cy="80730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25" name="speech_5">
              <a:extLst>
                <a:ext uri="{FF2B5EF4-FFF2-40B4-BE49-F238E27FC236}">
                  <a16:creationId xmlns:a16="http://schemas.microsoft.com/office/drawing/2014/main" id="{477CD129-3A3B-4B61-B1DD-7EA93EC352DB}"/>
                </a:ext>
              </a:extLst>
            </p:cNvPr>
            <p:cNvSpPr>
              <a:spLocks noChangeAspect="1" noEditPoints="1"/>
            </p:cNvSpPr>
            <p:nvPr/>
          </p:nvSpPr>
          <p:spPr bwMode="auto">
            <a:xfrm>
              <a:off x="1074667" y="1939690"/>
              <a:ext cx="482882" cy="3775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gradFill>
                  <a:gsLst>
                    <a:gs pos="0">
                      <a:srgbClr val="505050"/>
                    </a:gs>
                    <a:gs pos="100000">
                      <a:srgbClr val="505050"/>
                    </a:gs>
                  </a:gsLst>
                </a:gradFill>
                <a:latin typeface="Segoe UI Semilight"/>
              </a:endParaRPr>
            </a:p>
          </p:txBody>
        </p:sp>
      </p:grpSp>
      <p:sp>
        <p:nvSpPr>
          <p:cNvPr id="47" name="TextBox 46">
            <a:extLst>
              <a:ext uri="{FF2B5EF4-FFF2-40B4-BE49-F238E27FC236}">
                <a16:creationId xmlns:a16="http://schemas.microsoft.com/office/drawing/2014/main" id="{99E20E69-8830-4A4F-94CE-0896EE85BEF1}"/>
              </a:ext>
            </a:extLst>
          </p:cNvPr>
          <p:cNvSpPr txBox="1"/>
          <p:nvPr/>
        </p:nvSpPr>
        <p:spPr>
          <a:xfrm>
            <a:off x="7684210" y="5137786"/>
            <a:ext cx="1933742" cy="1695079"/>
          </a:xfrm>
          <a:prstGeom prst="rect">
            <a:avLst/>
          </a:prstGeom>
          <a:noFill/>
        </p:spPr>
        <p:txBody>
          <a:bodyPr wrap="square">
            <a:spAutoFit/>
          </a:bodyPr>
          <a:lstStyle/>
          <a:p>
            <a:pPr marL="174862" indent="-174862" defTabSz="932597">
              <a:buFont typeface="Arial" panose="020B0604020202020204" pitchFamily="34" charset="0"/>
              <a:buChar char="•"/>
              <a:defRPr/>
            </a:pPr>
            <a:r>
              <a:rPr lang="en-US" sz="1020">
                <a:solidFill>
                  <a:srgbClr val="000000"/>
                </a:solidFill>
                <a:latin typeface="Segoe UI Semibold"/>
                <a:hlinkClick r:id="rId20"/>
              </a:rPr>
              <a:t>Publishing Consultation </a:t>
            </a:r>
            <a:br>
              <a:rPr lang="en-US" sz="1020">
                <a:solidFill>
                  <a:srgbClr val="000000"/>
                </a:solidFill>
                <a:latin typeface="Segoe UI Semibold"/>
              </a:rPr>
            </a:br>
            <a:r>
              <a:rPr lang="en-US" sz="1020">
                <a:solidFill>
                  <a:srgbClr val="000000"/>
                </a:solidFill>
                <a:latin typeface="Segoe UI Semibold"/>
              </a:rPr>
              <a:t>(5 hours) - </a:t>
            </a:r>
            <a:r>
              <a:rPr lang="en-US" sz="1020">
                <a:solidFill>
                  <a:srgbClr val="000000"/>
                </a:solidFill>
                <a:latin typeface="Segoe UI"/>
              </a:rPr>
              <a:t>Advisory hours to help with Marketplace Publishing</a:t>
            </a:r>
            <a:endParaRPr lang="en-US" sz="1020">
              <a:solidFill>
                <a:srgbClr val="000000"/>
              </a:solidFill>
              <a:latin typeface="Segoe UI"/>
              <a:cs typeface="Segoe UI Semilight" panose="020B0402040204020203" pitchFamily="34" charset="0"/>
              <a:hlinkClick r:id="rId21"/>
            </a:endParaRPr>
          </a:p>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hlinkClick r:id="rId21"/>
              </a:rPr>
              <a:t>Cloud-native security operations with Azure Sentinel</a:t>
            </a:r>
            <a:endParaRPr lang="en-US" sz="1020">
              <a:solidFill>
                <a:srgbClr val="000000"/>
              </a:solidFill>
              <a:latin typeface="Segoe UI"/>
              <a:cs typeface="Segoe UI Semilight" panose="020B0402040204020203" pitchFamily="34" charset="0"/>
            </a:endParaRPr>
          </a:p>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hlinkClick r:id="rId22"/>
              </a:rPr>
              <a:t>Implement Microsoft Identity</a:t>
            </a:r>
            <a:endParaRPr lang="en-US" sz="1020">
              <a:solidFill>
                <a:srgbClr val="000000"/>
              </a:solidFill>
              <a:latin typeface="Segoe UI"/>
              <a:cs typeface="Segoe UI Semilight" panose="020B0402040204020203" pitchFamily="34" charset="0"/>
            </a:endParaRPr>
          </a:p>
          <a:p>
            <a:pPr marL="174862" indent="-174862" defTabSz="932597">
              <a:buFont typeface="Arial" panose="020B0604020202020204" pitchFamily="34" charset="0"/>
              <a:buChar char="•"/>
              <a:defRPr/>
            </a:pPr>
            <a:endParaRPr lang="en-US" sz="1020">
              <a:solidFill>
                <a:srgbClr val="000000"/>
              </a:solidFill>
              <a:latin typeface="Segoe UI"/>
              <a:cs typeface="Segoe UI Semilight" panose="020B0402040204020203" pitchFamily="34" charset="0"/>
            </a:endParaRPr>
          </a:p>
        </p:txBody>
      </p:sp>
      <p:sp>
        <p:nvSpPr>
          <p:cNvPr id="62" name="TextBox 61">
            <a:extLst>
              <a:ext uri="{FF2B5EF4-FFF2-40B4-BE49-F238E27FC236}">
                <a16:creationId xmlns:a16="http://schemas.microsoft.com/office/drawing/2014/main" id="{65C40563-503A-4A7F-AC67-B5D1A953D4C8}"/>
              </a:ext>
            </a:extLst>
          </p:cNvPr>
          <p:cNvSpPr txBox="1"/>
          <p:nvPr/>
        </p:nvSpPr>
        <p:spPr>
          <a:xfrm>
            <a:off x="10257632" y="5137786"/>
            <a:ext cx="1667612" cy="1374897"/>
          </a:xfrm>
          <a:prstGeom prst="rect">
            <a:avLst/>
          </a:prstGeom>
          <a:noFill/>
        </p:spPr>
        <p:txBody>
          <a:bodyPr wrap="square">
            <a:spAutoFit/>
          </a:bodyPr>
          <a:lstStyle/>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hlinkClick r:id="rId23"/>
              </a:rPr>
              <a:t>Create apps, chatbots,</a:t>
            </a:r>
            <a:br>
              <a:rPr lang="en-US" sz="1020">
                <a:solidFill>
                  <a:srgbClr val="000000"/>
                </a:solidFill>
                <a:latin typeface="Segoe UI"/>
                <a:cs typeface="Segoe UI Semilight" panose="020B0402040204020203" pitchFamily="34" charset="0"/>
                <a:hlinkClick r:id="rId23"/>
              </a:rPr>
            </a:br>
            <a:r>
              <a:rPr lang="en-US" sz="1020">
                <a:solidFill>
                  <a:srgbClr val="000000"/>
                </a:solidFill>
                <a:latin typeface="Segoe UI"/>
                <a:cs typeface="Segoe UI Semilight" panose="020B0402040204020203" pitchFamily="34" charset="0"/>
                <a:hlinkClick r:id="rId23"/>
              </a:rPr>
              <a:t>flows and more with Microsoft </a:t>
            </a:r>
            <a:r>
              <a:rPr lang="en-US" sz="1020" err="1">
                <a:solidFill>
                  <a:srgbClr val="000000"/>
                </a:solidFill>
                <a:latin typeface="Segoe UI"/>
                <a:cs typeface="Segoe UI Semilight" panose="020B0402040204020203" pitchFamily="34" charset="0"/>
                <a:hlinkClick r:id="rId23"/>
              </a:rPr>
              <a:t>Dataverse</a:t>
            </a:r>
            <a:r>
              <a:rPr lang="en-US" sz="1020">
                <a:solidFill>
                  <a:srgbClr val="000000"/>
                </a:solidFill>
                <a:latin typeface="Segoe UI"/>
                <a:cs typeface="Segoe UI Semilight" panose="020B0402040204020203" pitchFamily="34" charset="0"/>
                <a:hlinkClick r:id="rId23"/>
              </a:rPr>
              <a:t> &amp; Teams</a:t>
            </a:r>
            <a:endParaRPr lang="en-US" sz="1020">
              <a:solidFill>
                <a:srgbClr val="000000"/>
              </a:solidFill>
              <a:latin typeface="Segoe UI"/>
              <a:cs typeface="Segoe UI Semilight" panose="020B0402040204020203" pitchFamily="34" charset="0"/>
            </a:endParaRPr>
          </a:p>
          <a:p>
            <a:pPr marL="174862" indent="-174862" defTabSz="932597">
              <a:buFont typeface="Arial" panose="020B0604020202020204" pitchFamily="34" charset="0"/>
              <a:buChar char="•"/>
              <a:defRPr/>
            </a:pPr>
            <a:r>
              <a:rPr lang="en-US" sz="1020">
                <a:solidFill>
                  <a:srgbClr val="000000"/>
                </a:solidFill>
                <a:latin typeface="Segoe UI"/>
                <a:cs typeface="Segoe UI Semilight" panose="020B0402040204020203" pitchFamily="34" charset="0"/>
                <a:hlinkClick r:id="rId24"/>
              </a:rPr>
              <a:t>Get started with development in Microsoft Dynamics 365 Business Central</a:t>
            </a:r>
            <a:endParaRPr lang="en-US" sz="1020">
              <a:solidFill>
                <a:srgbClr val="000000"/>
              </a:solidFill>
              <a:latin typeface="Segoe UI"/>
              <a:cs typeface="Segoe UI Semilight" panose="020B0402040204020203" pitchFamily="34" charset="0"/>
            </a:endParaRPr>
          </a:p>
        </p:txBody>
      </p:sp>
    </p:spTree>
    <p:extLst>
      <p:ext uri="{BB962C8B-B14F-4D97-AF65-F5344CB8AC3E}">
        <p14:creationId xmlns:p14="http://schemas.microsoft.com/office/powerpoint/2010/main" val="246330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49A3E4-4E44-4CF7-88F5-E744D2A608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614719" y="-560383"/>
            <a:ext cx="11502108" cy="7674893"/>
          </a:xfrm>
          <a:prstGeom prst="rect">
            <a:avLst/>
          </a:prstGeom>
        </p:spPr>
      </p:pic>
      <p:sp>
        <p:nvSpPr>
          <p:cNvPr id="3" name="Title 2">
            <a:extLst>
              <a:ext uri="{FF2B5EF4-FFF2-40B4-BE49-F238E27FC236}">
                <a16:creationId xmlns:a16="http://schemas.microsoft.com/office/drawing/2014/main" id="{D7B524A5-AFDD-4BEC-8685-1F96CB7F849A}"/>
              </a:ext>
            </a:extLst>
          </p:cNvPr>
          <p:cNvSpPr>
            <a:spLocks noGrp="1"/>
          </p:cNvSpPr>
          <p:nvPr>
            <p:ph type="title"/>
          </p:nvPr>
        </p:nvSpPr>
        <p:spPr>
          <a:xfrm>
            <a:off x="559319" y="1117524"/>
            <a:ext cx="4243730" cy="1110958"/>
          </a:xfrm>
        </p:spPr>
        <p:txBody>
          <a:bodyPr/>
          <a:lstStyle/>
          <a:p>
            <a:pPr>
              <a:lnSpc>
                <a:spcPct val="90000"/>
              </a:lnSpc>
            </a:pPr>
            <a:r>
              <a:rPr lang="en-US"/>
              <a:t>Release often.</a:t>
            </a:r>
            <a:br>
              <a:rPr lang="en-US"/>
            </a:br>
            <a:r>
              <a:rPr lang="en-US"/>
              <a:t>Release safely.</a:t>
            </a:r>
          </a:p>
        </p:txBody>
      </p:sp>
      <p:sp>
        <p:nvSpPr>
          <p:cNvPr id="4" name="Text Placeholder 3">
            <a:extLst>
              <a:ext uri="{FF2B5EF4-FFF2-40B4-BE49-F238E27FC236}">
                <a16:creationId xmlns:a16="http://schemas.microsoft.com/office/drawing/2014/main" id="{FFF5D0D0-8603-4DB4-987A-240E4D064C3E}"/>
              </a:ext>
            </a:extLst>
          </p:cNvPr>
          <p:cNvSpPr>
            <a:spLocks noGrp="1"/>
          </p:cNvSpPr>
          <p:nvPr>
            <p:ph type="body" sz="quarter" idx="10"/>
          </p:nvPr>
        </p:nvSpPr>
        <p:spPr>
          <a:xfrm>
            <a:off x="559318" y="2397760"/>
            <a:ext cx="5056413" cy="4033520"/>
          </a:xfrm>
        </p:spPr>
        <p:txBody>
          <a:bodyPr>
            <a:normAutofit fontScale="85000" lnSpcReduction="20000"/>
          </a:bodyPr>
          <a:lstStyle/>
          <a:p>
            <a:pPr>
              <a:spcBef>
                <a:spcPts val="1248"/>
              </a:spcBef>
            </a:pPr>
            <a:r>
              <a:rPr lang="en-US"/>
              <a:t>Future Ready the growth of your SaaS business​ &amp; your team’s potential by attaining the </a:t>
            </a:r>
            <a:r>
              <a:rPr lang="en-US" u="sng">
                <a:hlinkClick r:id="rId4"/>
              </a:rPr>
              <a:t>DevOps Partner Competency</a:t>
            </a:r>
            <a:endParaRPr lang="en-US" u="sng"/>
          </a:p>
          <a:p>
            <a:pPr marL="349724" indent="-349724">
              <a:spcBef>
                <a:spcPts val="1248"/>
              </a:spcBef>
              <a:buFont typeface="Arial" panose="020B0604020202020204" pitchFamily="34" charset="0"/>
              <a:buChar char="•"/>
            </a:pPr>
            <a:r>
              <a:rPr lang="en-US"/>
              <a:t>Silver – 2 DevOps Engineer Experts + $2200 fee</a:t>
            </a:r>
          </a:p>
          <a:p>
            <a:pPr marL="349724" indent="-349724">
              <a:spcBef>
                <a:spcPts val="1248"/>
              </a:spcBef>
              <a:buFont typeface="Arial" panose="020B0604020202020204" pitchFamily="34" charset="0"/>
              <a:buChar char="•"/>
            </a:pPr>
            <a:r>
              <a:rPr lang="en-US"/>
              <a:t>Gold – 4 DevOps Engineer Experts + $5000 fee</a:t>
            </a:r>
          </a:p>
          <a:p>
            <a:pPr marL="349724" indent="-349724">
              <a:spcBef>
                <a:spcPts val="1248"/>
              </a:spcBef>
              <a:buFont typeface="Arial" panose="020B0604020202020204" pitchFamily="34" charset="0"/>
              <a:buChar char="•"/>
            </a:pPr>
            <a:endParaRPr lang="en-US"/>
          </a:p>
          <a:p>
            <a:pPr>
              <a:spcBef>
                <a:spcPts val="1248"/>
              </a:spcBef>
            </a:pPr>
            <a:r>
              <a:rPr lang="en-US"/>
              <a:t>Gain access to:</a:t>
            </a:r>
          </a:p>
          <a:p>
            <a:pPr marL="342900" indent="-342900">
              <a:spcBef>
                <a:spcPts val="1248"/>
              </a:spcBef>
              <a:buFont typeface="Arial" panose="020B0604020202020204" pitchFamily="34" charset="0"/>
              <a:buChar char="•"/>
            </a:pPr>
            <a:r>
              <a:rPr lang="en-US"/>
              <a:t>Go-to-market resources</a:t>
            </a:r>
          </a:p>
          <a:p>
            <a:pPr marL="342900" indent="-342900">
              <a:spcBef>
                <a:spcPts val="1248"/>
              </a:spcBef>
              <a:buFont typeface="Arial" panose="020B0604020202020204" pitchFamily="34" charset="0"/>
              <a:buChar char="•"/>
            </a:pPr>
            <a:r>
              <a:rPr lang="en-US"/>
              <a:t>Technical Enablement and practice building</a:t>
            </a:r>
          </a:p>
          <a:p>
            <a:pPr marL="342900" indent="-342900">
              <a:spcBef>
                <a:spcPts val="1248"/>
              </a:spcBef>
              <a:buFont typeface="Arial" panose="020B0604020202020204" pitchFamily="34" charset="0"/>
              <a:buChar char="•"/>
            </a:pPr>
            <a:r>
              <a:rPr lang="en-US"/>
              <a:t>Technical Presales and Deployment Services</a:t>
            </a:r>
          </a:p>
          <a:p>
            <a:pPr marL="342900" indent="-342900">
              <a:spcBef>
                <a:spcPts val="1248"/>
              </a:spcBef>
              <a:buFont typeface="Arial" panose="020B0604020202020204" pitchFamily="34" charset="0"/>
              <a:buChar char="•"/>
            </a:pPr>
            <a:r>
              <a:rPr lang="en-US"/>
              <a:t>Microsoft Product Support Incidents</a:t>
            </a:r>
          </a:p>
          <a:p>
            <a:pPr marL="342900" indent="-342900">
              <a:spcBef>
                <a:spcPts val="1248"/>
              </a:spcBef>
              <a:buFont typeface="Arial" panose="020B0604020202020204" pitchFamily="34" charset="0"/>
              <a:buChar char="•"/>
            </a:pPr>
            <a:r>
              <a:rPr lang="en-US"/>
              <a:t>Microsoft Signature Cloud Support</a:t>
            </a:r>
          </a:p>
          <a:p>
            <a:pPr marL="342900" indent="-342900">
              <a:spcBef>
                <a:spcPts val="1248"/>
              </a:spcBef>
              <a:buFont typeface="Arial" panose="020B0604020202020204" pitchFamily="34" charset="0"/>
              <a:buChar char="•"/>
            </a:pPr>
            <a:r>
              <a:rPr lang="en-US"/>
              <a:t>Product licenses…</a:t>
            </a:r>
          </a:p>
          <a:p>
            <a:pPr>
              <a:spcBef>
                <a:spcPts val="1248"/>
              </a:spcBef>
            </a:pPr>
            <a:endParaRPr lang="en-US"/>
          </a:p>
        </p:txBody>
      </p:sp>
      <p:pic>
        <p:nvPicPr>
          <p:cNvPr id="7" name="Picture 6">
            <a:extLst>
              <a:ext uri="{FF2B5EF4-FFF2-40B4-BE49-F238E27FC236}">
                <a16:creationId xmlns:a16="http://schemas.microsoft.com/office/drawing/2014/main" id="{5C6C34DE-1AC3-427E-970E-554FAC7FFA7A}"/>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5975239" y="819843"/>
            <a:ext cx="6644932" cy="4445480"/>
          </a:xfrm>
          <a:prstGeom prst="rect">
            <a:avLst/>
          </a:prstGeom>
        </p:spPr>
      </p:pic>
    </p:spTree>
    <p:extLst>
      <p:ext uri="{BB962C8B-B14F-4D97-AF65-F5344CB8AC3E}">
        <p14:creationId xmlns:p14="http://schemas.microsoft.com/office/powerpoint/2010/main" val="31635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49A3E4-4E44-4CF7-88F5-E744D2A608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614719" y="-560383"/>
            <a:ext cx="11502108" cy="7674893"/>
          </a:xfrm>
          <a:prstGeom prst="rect">
            <a:avLst/>
          </a:prstGeom>
        </p:spPr>
      </p:pic>
      <p:sp>
        <p:nvSpPr>
          <p:cNvPr id="3" name="Title 2">
            <a:extLst>
              <a:ext uri="{FF2B5EF4-FFF2-40B4-BE49-F238E27FC236}">
                <a16:creationId xmlns:a16="http://schemas.microsoft.com/office/drawing/2014/main" id="{D7B524A5-AFDD-4BEC-8685-1F96CB7F849A}"/>
              </a:ext>
            </a:extLst>
          </p:cNvPr>
          <p:cNvSpPr>
            <a:spLocks noGrp="1"/>
          </p:cNvSpPr>
          <p:nvPr>
            <p:ph type="title"/>
          </p:nvPr>
        </p:nvSpPr>
        <p:spPr>
          <a:xfrm>
            <a:off x="559319" y="1117524"/>
            <a:ext cx="4243730" cy="1110958"/>
          </a:xfrm>
        </p:spPr>
        <p:txBody>
          <a:bodyPr/>
          <a:lstStyle/>
          <a:p>
            <a:pPr>
              <a:lnSpc>
                <a:spcPct val="90000"/>
              </a:lnSpc>
            </a:pPr>
            <a:r>
              <a:rPr lang="en-US"/>
              <a:t>Release often.</a:t>
            </a:r>
            <a:br>
              <a:rPr lang="en-US"/>
            </a:br>
            <a:r>
              <a:rPr lang="en-US"/>
              <a:t>Release safely.</a:t>
            </a:r>
          </a:p>
        </p:txBody>
      </p:sp>
      <p:sp>
        <p:nvSpPr>
          <p:cNvPr id="4" name="Text Placeholder 3">
            <a:extLst>
              <a:ext uri="{FF2B5EF4-FFF2-40B4-BE49-F238E27FC236}">
                <a16:creationId xmlns:a16="http://schemas.microsoft.com/office/drawing/2014/main" id="{FFF5D0D0-8603-4DB4-987A-240E4D064C3E}"/>
              </a:ext>
            </a:extLst>
          </p:cNvPr>
          <p:cNvSpPr>
            <a:spLocks noGrp="1"/>
          </p:cNvSpPr>
          <p:nvPr>
            <p:ph type="body" sz="quarter" idx="10"/>
          </p:nvPr>
        </p:nvSpPr>
        <p:spPr>
          <a:xfrm>
            <a:off x="559318" y="2638378"/>
            <a:ext cx="5056413" cy="3823381"/>
          </a:xfrm>
        </p:spPr>
        <p:txBody>
          <a:bodyPr>
            <a:normAutofit fontScale="85000" lnSpcReduction="20000"/>
          </a:bodyPr>
          <a:lstStyle/>
          <a:p>
            <a:pPr>
              <a:spcBef>
                <a:spcPts val="1248"/>
              </a:spcBef>
            </a:pPr>
            <a:r>
              <a:rPr lang="en-US"/>
              <a:t>Continue to learn, experiment,  and innovate with the Visual Studio Enterprise subscription (</a:t>
            </a:r>
            <a:r>
              <a:rPr lang="en-US" u="sng"/>
              <a:t>$9564 value each</a:t>
            </a:r>
            <a:r>
              <a:rPr lang="en-US"/>
              <a:t>) included with your competency benefits.</a:t>
            </a:r>
          </a:p>
          <a:p>
            <a:pPr marL="349724" indent="-349724">
              <a:spcBef>
                <a:spcPts val="1248"/>
              </a:spcBef>
              <a:buFont typeface="Arial" panose="020B0604020202020204" pitchFamily="34" charset="0"/>
              <a:buChar char="•"/>
            </a:pPr>
            <a:r>
              <a:rPr lang="en-US"/>
              <a:t>Silver – 5 Visual Studio Enterprise subscriptions </a:t>
            </a:r>
          </a:p>
          <a:p>
            <a:pPr marL="349724" indent="-349724">
              <a:spcBef>
                <a:spcPts val="1248"/>
              </a:spcBef>
              <a:buFont typeface="Arial" panose="020B0604020202020204" pitchFamily="34" charset="0"/>
              <a:buChar char="•"/>
            </a:pPr>
            <a:r>
              <a:rPr lang="en-US"/>
              <a:t>Gold – 25 Visual Studio Enterprise subscriptions </a:t>
            </a:r>
          </a:p>
          <a:p>
            <a:pPr>
              <a:spcBef>
                <a:spcPts val="1248"/>
              </a:spcBef>
            </a:pPr>
            <a:endParaRPr lang="en-US"/>
          </a:p>
          <a:p>
            <a:pPr>
              <a:spcBef>
                <a:spcPts val="1248"/>
              </a:spcBef>
            </a:pPr>
            <a:r>
              <a:rPr lang="en-US"/>
              <a:t>Gain access to:</a:t>
            </a:r>
          </a:p>
          <a:p>
            <a:pPr marL="342900" indent="-342900">
              <a:spcBef>
                <a:spcPts val="1248"/>
              </a:spcBef>
              <a:buFont typeface="Arial" panose="020B0604020202020204" pitchFamily="34" charset="0"/>
              <a:buChar char="•"/>
            </a:pPr>
            <a:r>
              <a:rPr lang="en-US"/>
              <a:t>Visual Studio Enterprise IDE</a:t>
            </a:r>
          </a:p>
          <a:p>
            <a:pPr marL="342900" indent="-342900">
              <a:spcBef>
                <a:spcPts val="1248"/>
              </a:spcBef>
              <a:buFont typeface="Arial" panose="020B0604020202020204" pitchFamily="34" charset="0"/>
              <a:buChar char="•"/>
            </a:pPr>
            <a:r>
              <a:rPr lang="en-US"/>
              <a:t>Azure Credit $150 per month</a:t>
            </a:r>
          </a:p>
          <a:p>
            <a:pPr marL="342900" indent="-342900">
              <a:spcBef>
                <a:spcPts val="1248"/>
              </a:spcBef>
              <a:buFont typeface="Arial" panose="020B0604020202020204" pitchFamily="34" charset="0"/>
              <a:buChar char="•"/>
            </a:pPr>
            <a:r>
              <a:rPr lang="en-US"/>
              <a:t>Training and support</a:t>
            </a:r>
          </a:p>
          <a:p>
            <a:pPr marL="342900" indent="-342900">
              <a:spcBef>
                <a:spcPts val="1248"/>
              </a:spcBef>
              <a:buFont typeface="Arial" panose="020B0604020202020204" pitchFamily="34" charset="0"/>
              <a:buChar char="•"/>
            </a:pPr>
            <a:r>
              <a:rPr lang="en-US"/>
              <a:t>Azure DevOps (Basic + Test Plan)</a:t>
            </a:r>
          </a:p>
          <a:p>
            <a:pPr marL="342900" indent="-342900">
              <a:spcBef>
                <a:spcPts val="1248"/>
              </a:spcBef>
              <a:buFont typeface="Arial" panose="020B0604020202020204" pitchFamily="34" charset="0"/>
              <a:buChar char="•"/>
            </a:pPr>
            <a:r>
              <a:rPr lang="en-US"/>
              <a:t>Dev/Test Software and more….</a:t>
            </a:r>
          </a:p>
          <a:p>
            <a:pPr>
              <a:spcBef>
                <a:spcPts val="1248"/>
              </a:spcBef>
            </a:pPr>
            <a:endParaRPr lang="en-US"/>
          </a:p>
        </p:txBody>
      </p:sp>
      <p:pic>
        <p:nvPicPr>
          <p:cNvPr id="7" name="Picture 6">
            <a:extLst>
              <a:ext uri="{FF2B5EF4-FFF2-40B4-BE49-F238E27FC236}">
                <a16:creationId xmlns:a16="http://schemas.microsoft.com/office/drawing/2014/main" id="{5C6C34DE-1AC3-427E-970E-554FAC7FFA7A}"/>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5975239" y="819843"/>
            <a:ext cx="6644932" cy="4445480"/>
          </a:xfrm>
          <a:prstGeom prst="rect">
            <a:avLst/>
          </a:prstGeom>
        </p:spPr>
      </p:pic>
    </p:spTree>
    <p:extLst>
      <p:ext uri="{BB962C8B-B14F-4D97-AF65-F5344CB8AC3E}">
        <p14:creationId xmlns:p14="http://schemas.microsoft.com/office/powerpoint/2010/main" val="95148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49A3E4-4E44-4CF7-88F5-E744D2A608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614719" y="-560383"/>
            <a:ext cx="11502108" cy="7674893"/>
          </a:xfrm>
          <a:prstGeom prst="rect">
            <a:avLst/>
          </a:prstGeom>
        </p:spPr>
      </p:pic>
      <p:sp>
        <p:nvSpPr>
          <p:cNvPr id="3" name="Title 2">
            <a:extLst>
              <a:ext uri="{FF2B5EF4-FFF2-40B4-BE49-F238E27FC236}">
                <a16:creationId xmlns:a16="http://schemas.microsoft.com/office/drawing/2014/main" id="{D7B524A5-AFDD-4BEC-8685-1F96CB7F849A}"/>
              </a:ext>
            </a:extLst>
          </p:cNvPr>
          <p:cNvSpPr>
            <a:spLocks noGrp="1"/>
          </p:cNvSpPr>
          <p:nvPr>
            <p:ph type="title"/>
          </p:nvPr>
        </p:nvSpPr>
        <p:spPr>
          <a:xfrm>
            <a:off x="559319" y="1093404"/>
            <a:ext cx="4243730" cy="1110958"/>
          </a:xfrm>
        </p:spPr>
        <p:txBody>
          <a:bodyPr/>
          <a:lstStyle/>
          <a:p>
            <a:pPr>
              <a:lnSpc>
                <a:spcPct val="90000"/>
              </a:lnSpc>
            </a:pPr>
            <a:r>
              <a:rPr lang="en-US"/>
              <a:t>How to attain</a:t>
            </a:r>
            <a:br>
              <a:rPr lang="en-US"/>
            </a:br>
            <a:r>
              <a:rPr lang="en-US"/>
              <a:t>DevOps Expert</a:t>
            </a:r>
          </a:p>
        </p:txBody>
      </p:sp>
      <p:pic>
        <p:nvPicPr>
          <p:cNvPr id="7" name="Picture 6">
            <a:extLst>
              <a:ext uri="{FF2B5EF4-FFF2-40B4-BE49-F238E27FC236}">
                <a16:creationId xmlns:a16="http://schemas.microsoft.com/office/drawing/2014/main" id="{5C6C34DE-1AC3-427E-970E-554FAC7FFA7A}"/>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5975239" y="819843"/>
            <a:ext cx="6644932" cy="4445480"/>
          </a:xfrm>
          <a:prstGeom prst="rect">
            <a:avLst/>
          </a:prstGeom>
        </p:spPr>
      </p:pic>
      <p:sp>
        <p:nvSpPr>
          <p:cNvPr id="12" name="Text Placeholder 3">
            <a:extLst>
              <a:ext uri="{FF2B5EF4-FFF2-40B4-BE49-F238E27FC236}">
                <a16:creationId xmlns:a16="http://schemas.microsoft.com/office/drawing/2014/main" id="{05DEBA6D-89BD-4123-B415-03FF79CBC585}"/>
              </a:ext>
            </a:extLst>
          </p:cNvPr>
          <p:cNvSpPr>
            <a:spLocks noGrp="1"/>
          </p:cNvSpPr>
          <p:nvPr>
            <p:ph type="body" sz="quarter" idx="10"/>
          </p:nvPr>
        </p:nvSpPr>
        <p:spPr>
          <a:xfrm>
            <a:off x="559318" y="2614259"/>
            <a:ext cx="5056413" cy="3215992"/>
          </a:xfrm>
        </p:spPr>
        <p:txBody>
          <a:bodyPr>
            <a:noAutofit/>
          </a:bodyPr>
          <a:lstStyle/>
          <a:p>
            <a:pPr>
              <a:lnSpc>
                <a:spcPct val="100000"/>
              </a:lnSpc>
              <a:spcBef>
                <a:spcPts val="1248"/>
              </a:spcBef>
            </a:pPr>
            <a:r>
              <a:rPr lang="en-US" sz="1734"/>
              <a:t>Get either your </a:t>
            </a:r>
            <a:r>
              <a:rPr lang="en-US" sz="1734" i="1"/>
              <a:t>Azure Administrator Associate</a:t>
            </a:r>
            <a:r>
              <a:rPr lang="en-US" sz="1734"/>
              <a:t> </a:t>
            </a:r>
            <a:r>
              <a:rPr lang="en-US" sz="1734" u="sng"/>
              <a:t>or</a:t>
            </a:r>
            <a:r>
              <a:rPr lang="en-US" sz="1734"/>
              <a:t> </a:t>
            </a:r>
            <a:r>
              <a:rPr lang="en-US" sz="1734" i="1"/>
              <a:t>Azure Developer Associate certifications, </a:t>
            </a:r>
            <a:r>
              <a:rPr lang="en-US" sz="1734" u="sng"/>
              <a:t>and</a:t>
            </a:r>
            <a:r>
              <a:rPr lang="en-US" sz="1734" i="1"/>
              <a:t> </a:t>
            </a:r>
            <a:r>
              <a:rPr lang="en-US" sz="1734"/>
              <a:t>then complete your </a:t>
            </a:r>
            <a:r>
              <a:rPr lang="en-US" sz="1734" i="1"/>
              <a:t>DevOps Engineer Expert Certification</a:t>
            </a:r>
            <a:r>
              <a:rPr lang="en-US" sz="1734"/>
              <a:t>. </a:t>
            </a:r>
            <a:endParaRPr lang="en-US" sz="1734" i="1"/>
          </a:p>
          <a:p>
            <a:pPr>
              <a:lnSpc>
                <a:spcPct val="100000"/>
              </a:lnSpc>
              <a:spcBef>
                <a:spcPts val="1248"/>
              </a:spcBef>
            </a:pPr>
            <a:r>
              <a:rPr lang="en-US" sz="1734" b="1"/>
              <a:t>Two ways to prepare:</a:t>
            </a:r>
          </a:p>
          <a:p>
            <a:pPr marL="466298" indent="-466298">
              <a:lnSpc>
                <a:spcPct val="100000"/>
              </a:lnSpc>
              <a:spcBef>
                <a:spcPts val="1248"/>
              </a:spcBef>
              <a:buFont typeface="+mj-lt"/>
              <a:buAutoNum type="arabicPeriod"/>
            </a:pPr>
            <a:r>
              <a:rPr lang="en-US" sz="1734"/>
              <a:t>Online (Free) – </a:t>
            </a:r>
            <a:r>
              <a:rPr lang="en-US" sz="1734">
                <a:hlinkClick r:id="rId5"/>
              </a:rPr>
              <a:t>Microsoft Learn</a:t>
            </a:r>
            <a:endParaRPr lang="en-US" sz="1734"/>
          </a:p>
          <a:p>
            <a:pPr marL="466298" indent="-466298">
              <a:lnSpc>
                <a:spcPct val="100000"/>
              </a:lnSpc>
              <a:spcBef>
                <a:spcPts val="1248"/>
              </a:spcBef>
              <a:buFont typeface="+mj-lt"/>
              <a:buAutoNum type="arabicPeriod"/>
            </a:pPr>
            <a:r>
              <a:rPr lang="en-US" sz="1734"/>
              <a:t>Instructor-led (Paid) – Microsoft run </a:t>
            </a:r>
            <a:r>
              <a:rPr lang="en-US" sz="1734" err="1"/>
              <a:t>subsidised</a:t>
            </a:r>
            <a:r>
              <a:rPr lang="en-US" sz="1734"/>
              <a:t> bootcamps for partners most quarters: </a:t>
            </a:r>
            <a:r>
              <a:rPr lang="nn-NO" sz="1836">
                <a:hlinkClick r:id="rId6"/>
              </a:rPr>
              <a:t>Microsoft Partner Skills Hub | Australia</a:t>
            </a:r>
            <a:endParaRPr lang="en-US" sz="1734"/>
          </a:p>
        </p:txBody>
      </p:sp>
    </p:spTree>
    <p:extLst>
      <p:ext uri="{BB962C8B-B14F-4D97-AF65-F5344CB8AC3E}">
        <p14:creationId xmlns:p14="http://schemas.microsoft.com/office/powerpoint/2010/main" val="159358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689FEF0-3A96-48F7-9428-B7E404F7451D}"/>
              </a:ext>
            </a:extLst>
          </p:cNvPr>
          <p:cNvGrpSpPr/>
          <p:nvPr/>
        </p:nvGrpSpPr>
        <p:grpSpPr>
          <a:xfrm>
            <a:off x="-109059" y="2586335"/>
            <a:ext cx="12821400" cy="479639"/>
            <a:chOff x="-107795" y="2535853"/>
            <a:chExt cx="12571141" cy="470277"/>
          </a:xfrm>
          <a:solidFill>
            <a:srgbClr val="0878D4"/>
          </a:solidFill>
        </p:grpSpPr>
        <p:grpSp>
          <p:nvGrpSpPr>
            <p:cNvPr id="8" name="Group 7">
              <a:extLst>
                <a:ext uri="{FF2B5EF4-FFF2-40B4-BE49-F238E27FC236}">
                  <a16:creationId xmlns:a16="http://schemas.microsoft.com/office/drawing/2014/main" id="{C4DEBF47-B863-485B-A7E0-063C66AAA4C4}"/>
                </a:ext>
              </a:extLst>
            </p:cNvPr>
            <p:cNvGrpSpPr/>
            <p:nvPr/>
          </p:nvGrpSpPr>
          <p:grpSpPr>
            <a:xfrm>
              <a:off x="-107795" y="2535853"/>
              <a:ext cx="12571141" cy="470277"/>
              <a:chOff x="-107795" y="333963"/>
              <a:chExt cx="12571141" cy="470277"/>
            </a:xfrm>
            <a:grpFill/>
          </p:grpSpPr>
          <p:sp>
            <p:nvSpPr>
              <p:cNvPr id="102" name="Rectangle 101">
                <a:extLst>
                  <a:ext uri="{FF2B5EF4-FFF2-40B4-BE49-F238E27FC236}">
                    <a16:creationId xmlns:a16="http://schemas.microsoft.com/office/drawing/2014/main" id="{70688CF3-AAF0-40C2-A453-BDF3066C48C9}"/>
                  </a:ext>
                </a:extLst>
              </p:cNvPr>
              <p:cNvSpPr/>
              <p:nvPr/>
            </p:nvSpPr>
            <p:spPr bwMode="auto">
              <a:xfrm>
                <a:off x="-107795" y="333963"/>
                <a:ext cx="12571141" cy="470277"/>
              </a:xfrm>
              <a:prstGeom prst="rect">
                <a:avLst/>
              </a:prstGeom>
              <a:grpFill/>
              <a:ln>
                <a:noFill/>
                <a:headEnd type="none" w="med" len="med"/>
                <a:tailEnd type="none" w="med" len="med"/>
              </a:ln>
              <a:effectLst>
                <a:outerShdw blurRad="508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AU"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3A330610-DD71-44B3-97AA-D016D2E76B78}"/>
                  </a:ext>
                </a:extLst>
              </p:cNvPr>
              <p:cNvCxnSpPr>
                <a:cxnSpLocks/>
              </p:cNvCxnSpPr>
              <p:nvPr/>
            </p:nvCxnSpPr>
            <p:spPr>
              <a:xfrm>
                <a:off x="-107795" y="569101"/>
                <a:ext cx="12571141" cy="0"/>
              </a:xfrm>
              <a:prstGeom prst="line">
                <a:avLst/>
              </a:prstGeom>
              <a:grpFill/>
              <a:ln w="19050">
                <a:solidFill>
                  <a:srgbClr val="FFFF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36FBD023-9E0A-4913-8D98-D92462BF04BF}"/>
                  </a:ext>
                </a:extLst>
              </p:cNvPr>
              <p:cNvGrpSpPr/>
              <p:nvPr/>
            </p:nvGrpSpPr>
            <p:grpSpPr>
              <a:xfrm rot="10800000">
                <a:off x="3896827" y="474493"/>
                <a:ext cx="195975" cy="185429"/>
                <a:chOff x="4478570" y="2353437"/>
                <a:chExt cx="221530" cy="209609"/>
              </a:xfrm>
              <a:grpFill/>
            </p:grpSpPr>
            <p:sp>
              <p:nvSpPr>
                <p:cNvPr id="100" name="Rectangle 99">
                  <a:extLst>
                    <a:ext uri="{FF2B5EF4-FFF2-40B4-BE49-F238E27FC236}">
                      <a16:creationId xmlns:a16="http://schemas.microsoft.com/office/drawing/2014/main" id="{7E672519-B8D0-4FF1-ADFA-4C836F23B9C7}"/>
                    </a:ext>
                  </a:extLst>
                </p:cNvPr>
                <p:cNvSpPr/>
                <p:nvPr/>
              </p:nvSpPr>
              <p:spPr bwMode="auto">
                <a:xfrm>
                  <a:off x="4478570" y="2353437"/>
                  <a:ext cx="217358"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3">
                  <a:extLst>
                    <a:ext uri="{FF2B5EF4-FFF2-40B4-BE49-F238E27FC236}">
                      <a16:creationId xmlns:a16="http://schemas.microsoft.com/office/drawing/2014/main" id="{6A6528EA-70CD-4A37-8E76-CD4634C218CB}"/>
                    </a:ext>
                  </a:extLst>
                </p:cNvPr>
                <p:cNvSpPr/>
                <p:nvPr/>
              </p:nvSpPr>
              <p:spPr bwMode="auto">
                <a:xfrm rot="18900000">
                  <a:off x="4551886" y="2384134"/>
                  <a:ext cx="148214"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AF3404B0-E189-445E-AD1D-693EDC14354B}"/>
                  </a:ext>
                </a:extLst>
              </p:cNvPr>
              <p:cNvSpPr/>
              <p:nvPr/>
            </p:nvSpPr>
            <p:spPr bwMode="auto">
              <a:xfrm rot="10800000">
                <a:off x="8104753" y="480131"/>
                <a:ext cx="192281" cy="18542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1" name="Rectangle 13">
              <a:extLst>
                <a:ext uri="{FF2B5EF4-FFF2-40B4-BE49-F238E27FC236}">
                  <a16:creationId xmlns:a16="http://schemas.microsoft.com/office/drawing/2014/main" id="{32FDECC0-5047-4F4B-8228-C04985F78E5E}"/>
                </a:ext>
              </a:extLst>
            </p:cNvPr>
            <p:cNvSpPr/>
            <p:nvPr/>
          </p:nvSpPr>
          <p:spPr bwMode="auto">
            <a:xfrm rot="8100000">
              <a:off x="8092346" y="2709177"/>
              <a:ext cx="131117" cy="131117"/>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8" name="Arrow: Right 97">
            <a:extLst>
              <a:ext uri="{FF2B5EF4-FFF2-40B4-BE49-F238E27FC236}">
                <a16:creationId xmlns:a16="http://schemas.microsoft.com/office/drawing/2014/main" id="{E760740F-B03A-424B-9265-90EDDCCAC42D}"/>
              </a:ext>
            </a:extLst>
          </p:cNvPr>
          <p:cNvSpPr/>
          <p:nvPr/>
        </p:nvSpPr>
        <p:spPr bwMode="auto">
          <a:xfrm flipH="1">
            <a:off x="9620661" y="3928551"/>
            <a:ext cx="2300878" cy="2813394"/>
          </a:xfrm>
          <a:prstGeom prst="rightArrow">
            <a:avLst>
              <a:gd name="adj1" fmla="val 100000"/>
              <a:gd name="adj2" fmla="val 0"/>
            </a:avLst>
          </a:prstGeom>
          <a:noFill/>
          <a:ln w="41275">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8" name="Title 8">
            <a:extLst>
              <a:ext uri="{FF2B5EF4-FFF2-40B4-BE49-F238E27FC236}">
                <a16:creationId xmlns:a16="http://schemas.microsoft.com/office/drawing/2014/main" id="{30FF17DE-4A99-487D-8CEC-A8A24584745D}"/>
              </a:ext>
            </a:extLst>
          </p:cNvPr>
          <p:cNvSpPr>
            <a:spLocks noGrp="1"/>
          </p:cNvSpPr>
          <p:nvPr>
            <p:ph type="title"/>
          </p:nvPr>
        </p:nvSpPr>
        <p:spPr/>
        <p:txBody>
          <a:bodyPr/>
          <a:lstStyle/>
          <a:p>
            <a:r>
              <a:rPr lang="en-US"/>
              <a:t>Reactive operations</a:t>
            </a:r>
          </a:p>
        </p:txBody>
      </p:sp>
      <p:sp>
        <p:nvSpPr>
          <p:cNvPr id="73" name="Rectangle 72">
            <a:extLst>
              <a:ext uri="{FF2B5EF4-FFF2-40B4-BE49-F238E27FC236}">
                <a16:creationId xmlns:a16="http://schemas.microsoft.com/office/drawing/2014/main" id="{59E796A7-F4E7-4C52-A462-2AF0A76AFFCC}"/>
              </a:ext>
            </a:extLst>
          </p:cNvPr>
          <p:cNvSpPr/>
          <p:nvPr/>
        </p:nvSpPr>
        <p:spPr bwMode="auto">
          <a:xfrm>
            <a:off x="10006667" y="6243037"/>
            <a:ext cx="2234827" cy="250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93260" rIns="93260" bIns="93260" numCol="1" spcCol="0" rtlCol="0" fromWordArt="0" anchor="ctr" anchorCtr="0" forceAA="0" compatLnSpc="1">
            <a:prstTxWarp prst="textNoShape">
              <a:avLst/>
            </a:prstTxWarp>
            <a:noAutofit/>
          </a:bodyPr>
          <a:lstStyle/>
          <a:p>
            <a:pPr defTabSz="932319">
              <a:lnSpc>
                <a:spcPct val="90000"/>
              </a:lnSpc>
              <a:defRPr/>
            </a:pPr>
            <a:r>
              <a:rPr lang="en-US" sz="1428" spc="51">
                <a:gradFill>
                  <a:gsLst>
                    <a:gs pos="0">
                      <a:schemeClr val="tx1"/>
                    </a:gs>
                    <a:gs pos="100000">
                      <a:schemeClr val="tx1"/>
                    </a:gs>
                  </a:gsLst>
                  <a:lin ang="5400000" scaled="0"/>
                </a:gradFill>
                <a:latin typeface="+mj-lt"/>
              </a:rPr>
              <a:t>Resiliency</a:t>
            </a:r>
          </a:p>
        </p:txBody>
      </p:sp>
      <p:sp>
        <p:nvSpPr>
          <p:cNvPr id="80" name="shield_3">
            <a:extLst>
              <a:ext uri="{FF2B5EF4-FFF2-40B4-BE49-F238E27FC236}">
                <a16:creationId xmlns:a16="http://schemas.microsoft.com/office/drawing/2014/main" id="{5BDD18AB-EDC2-4F54-9CE8-4BC5C7036C7A}"/>
              </a:ext>
            </a:extLst>
          </p:cNvPr>
          <p:cNvSpPr>
            <a:spLocks noChangeAspect="1" noEditPoints="1"/>
          </p:cNvSpPr>
          <p:nvPr/>
        </p:nvSpPr>
        <p:spPr bwMode="auto">
          <a:xfrm>
            <a:off x="10072704" y="6261730"/>
            <a:ext cx="210101" cy="2129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40"/>
          </a:p>
        </p:txBody>
      </p:sp>
      <p:sp>
        <p:nvSpPr>
          <p:cNvPr id="75" name="Rectangle 74">
            <a:extLst>
              <a:ext uri="{FF2B5EF4-FFF2-40B4-BE49-F238E27FC236}">
                <a16:creationId xmlns:a16="http://schemas.microsoft.com/office/drawing/2014/main" id="{C2C0921F-57C2-4DB1-AB12-C59493AF5DFC}"/>
              </a:ext>
            </a:extLst>
          </p:cNvPr>
          <p:cNvSpPr/>
          <p:nvPr/>
        </p:nvSpPr>
        <p:spPr bwMode="auto">
          <a:xfrm>
            <a:off x="10006667" y="5204925"/>
            <a:ext cx="2234827" cy="250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93260" rIns="93260" bIns="93260" numCol="1" spcCol="0" rtlCol="0" fromWordArt="0" anchor="ctr" anchorCtr="0" forceAA="0" compatLnSpc="1">
            <a:prstTxWarp prst="textNoShape">
              <a:avLst/>
            </a:prstTxWarp>
            <a:noAutofit/>
          </a:bodyPr>
          <a:lstStyle/>
          <a:p>
            <a:pPr defTabSz="932319">
              <a:lnSpc>
                <a:spcPct val="90000"/>
              </a:lnSpc>
            </a:pPr>
            <a:r>
              <a:rPr lang="en-US" sz="1428" spc="51">
                <a:gradFill>
                  <a:gsLst>
                    <a:gs pos="0">
                      <a:schemeClr val="tx1"/>
                    </a:gs>
                    <a:gs pos="100000">
                      <a:schemeClr val="tx1"/>
                    </a:gs>
                  </a:gsLst>
                  <a:lin ang="5400000" scaled="0"/>
                </a:gradFill>
                <a:latin typeface="+mj-lt"/>
              </a:rPr>
              <a:t>Monitoring</a:t>
            </a:r>
          </a:p>
        </p:txBody>
      </p:sp>
      <p:sp>
        <p:nvSpPr>
          <p:cNvPr id="81" name="binoculars">
            <a:extLst>
              <a:ext uri="{FF2B5EF4-FFF2-40B4-BE49-F238E27FC236}">
                <a16:creationId xmlns:a16="http://schemas.microsoft.com/office/drawing/2014/main" id="{77FAF90B-3794-43B1-9080-F88C51790DDF}"/>
              </a:ext>
            </a:extLst>
          </p:cNvPr>
          <p:cNvSpPr>
            <a:spLocks noChangeAspect="1" noEditPoints="1"/>
          </p:cNvSpPr>
          <p:nvPr/>
        </p:nvSpPr>
        <p:spPr bwMode="auto">
          <a:xfrm>
            <a:off x="10062425" y="5233590"/>
            <a:ext cx="209589" cy="192995"/>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020">
              <a:gradFill>
                <a:gsLst>
                  <a:gs pos="0">
                    <a:srgbClr val="505050"/>
                  </a:gs>
                  <a:gs pos="100000">
                    <a:srgbClr val="505050"/>
                  </a:gs>
                </a:gsLst>
              </a:gradFill>
            </a:endParaRPr>
          </a:p>
        </p:txBody>
      </p:sp>
      <p:sp>
        <p:nvSpPr>
          <p:cNvPr id="76" name="Rectangle 75">
            <a:extLst>
              <a:ext uri="{FF2B5EF4-FFF2-40B4-BE49-F238E27FC236}">
                <a16:creationId xmlns:a16="http://schemas.microsoft.com/office/drawing/2014/main" id="{944A23A9-0302-4E77-AD9B-32DFABFB7192}"/>
              </a:ext>
            </a:extLst>
          </p:cNvPr>
          <p:cNvSpPr/>
          <p:nvPr/>
        </p:nvSpPr>
        <p:spPr bwMode="auto">
          <a:xfrm>
            <a:off x="10006667" y="4656373"/>
            <a:ext cx="2234827" cy="250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93260" rIns="93260" bIns="93260" numCol="1" spcCol="0" rtlCol="0" fromWordArt="0" anchor="ctr" anchorCtr="0" forceAA="0" compatLnSpc="1">
            <a:prstTxWarp prst="textNoShape">
              <a:avLst/>
            </a:prstTxWarp>
            <a:noAutofit/>
          </a:bodyPr>
          <a:lstStyle/>
          <a:p>
            <a:pPr defTabSz="932319">
              <a:lnSpc>
                <a:spcPct val="90000"/>
              </a:lnSpc>
            </a:pPr>
            <a:r>
              <a:rPr lang="en-US" sz="1428" spc="51">
                <a:gradFill>
                  <a:gsLst>
                    <a:gs pos="0">
                      <a:schemeClr val="tx1"/>
                    </a:gs>
                    <a:gs pos="100000">
                      <a:schemeClr val="tx1"/>
                    </a:gs>
                  </a:gsLst>
                  <a:lin ang="5400000" scaled="0"/>
                </a:gradFill>
                <a:latin typeface="+mj-lt"/>
              </a:rPr>
              <a:t>Security</a:t>
            </a:r>
          </a:p>
        </p:txBody>
      </p:sp>
      <p:sp>
        <p:nvSpPr>
          <p:cNvPr id="83" name="lock">
            <a:extLst>
              <a:ext uri="{FF2B5EF4-FFF2-40B4-BE49-F238E27FC236}">
                <a16:creationId xmlns:a16="http://schemas.microsoft.com/office/drawing/2014/main" id="{7B5EC6BD-4D45-4C19-8EF1-118E974810AE}"/>
              </a:ext>
            </a:extLst>
          </p:cNvPr>
          <p:cNvSpPr>
            <a:spLocks noChangeAspect="1" noEditPoints="1"/>
          </p:cNvSpPr>
          <p:nvPr/>
        </p:nvSpPr>
        <p:spPr bwMode="auto">
          <a:xfrm>
            <a:off x="10076369" y="4669962"/>
            <a:ext cx="157188" cy="21861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40">
              <a:gradFill>
                <a:gsLst>
                  <a:gs pos="0">
                    <a:srgbClr val="505050"/>
                  </a:gs>
                  <a:gs pos="100000">
                    <a:srgbClr val="505050"/>
                  </a:gs>
                </a:gsLst>
              </a:gradFill>
            </a:endParaRPr>
          </a:p>
        </p:txBody>
      </p:sp>
      <p:sp>
        <p:nvSpPr>
          <p:cNvPr id="79" name="Rectangle 78">
            <a:extLst>
              <a:ext uri="{FF2B5EF4-FFF2-40B4-BE49-F238E27FC236}">
                <a16:creationId xmlns:a16="http://schemas.microsoft.com/office/drawing/2014/main" id="{3F5BC05E-3D5E-40A7-9C9C-B1A18F98445F}"/>
              </a:ext>
            </a:extLst>
          </p:cNvPr>
          <p:cNvSpPr/>
          <p:nvPr/>
        </p:nvSpPr>
        <p:spPr bwMode="auto">
          <a:xfrm>
            <a:off x="10006667" y="4107820"/>
            <a:ext cx="2234827" cy="250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93260" rIns="93260" bIns="93260" numCol="1" spcCol="0" rtlCol="0" fromWordArt="0" anchor="ctr" anchorCtr="0" forceAA="0" compatLnSpc="1">
            <a:prstTxWarp prst="textNoShape">
              <a:avLst/>
            </a:prstTxWarp>
            <a:noAutofit/>
          </a:bodyPr>
          <a:lstStyle/>
          <a:p>
            <a:pPr defTabSz="932319">
              <a:lnSpc>
                <a:spcPct val="90000"/>
              </a:lnSpc>
            </a:pPr>
            <a:r>
              <a:rPr lang="en-US" sz="1428" spc="51">
                <a:gradFill>
                  <a:gsLst>
                    <a:gs pos="0">
                      <a:schemeClr val="tx1"/>
                    </a:gs>
                    <a:gs pos="100000">
                      <a:schemeClr val="tx1"/>
                    </a:gs>
                  </a:gsLst>
                  <a:lin ang="5400000" scaled="0"/>
                </a:gradFill>
                <a:latin typeface="+mj-lt"/>
              </a:rPr>
              <a:t>Governance</a:t>
            </a:r>
          </a:p>
        </p:txBody>
      </p:sp>
      <p:sp>
        <p:nvSpPr>
          <p:cNvPr id="84" name="building_5">
            <a:extLst>
              <a:ext uri="{FF2B5EF4-FFF2-40B4-BE49-F238E27FC236}">
                <a16:creationId xmlns:a16="http://schemas.microsoft.com/office/drawing/2014/main" id="{27C78E88-F114-408B-8AF5-BAC62DBB6F8D}"/>
              </a:ext>
            </a:extLst>
          </p:cNvPr>
          <p:cNvSpPr>
            <a:spLocks noChangeAspect="1" noEditPoints="1"/>
          </p:cNvSpPr>
          <p:nvPr/>
        </p:nvSpPr>
        <p:spPr bwMode="auto">
          <a:xfrm>
            <a:off x="10053297" y="4145901"/>
            <a:ext cx="203331" cy="17416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40">
              <a:gradFill>
                <a:gsLst>
                  <a:gs pos="0">
                    <a:srgbClr val="505050"/>
                  </a:gs>
                  <a:gs pos="100000">
                    <a:srgbClr val="505050"/>
                  </a:gs>
                </a:gsLst>
              </a:gradFill>
            </a:endParaRPr>
          </a:p>
        </p:txBody>
      </p:sp>
      <p:sp>
        <p:nvSpPr>
          <p:cNvPr id="77" name="Rectangle 76">
            <a:extLst>
              <a:ext uri="{FF2B5EF4-FFF2-40B4-BE49-F238E27FC236}">
                <a16:creationId xmlns:a16="http://schemas.microsoft.com/office/drawing/2014/main" id="{6F2B05C9-3260-4AB8-ACBA-4B93F6D31CFB}"/>
              </a:ext>
            </a:extLst>
          </p:cNvPr>
          <p:cNvSpPr/>
          <p:nvPr/>
        </p:nvSpPr>
        <p:spPr bwMode="auto">
          <a:xfrm>
            <a:off x="10006667" y="5733813"/>
            <a:ext cx="2234827" cy="250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93260" rIns="93260" bIns="93260" numCol="1" spcCol="0" rtlCol="0" fromWordArt="0" anchor="ctr" anchorCtr="0" forceAA="0" compatLnSpc="1">
            <a:prstTxWarp prst="textNoShape">
              <a:avLst/>
            </a:prstTxWarp>
            <a:noAutofit/>
          </a:bodyPr>
          <a:lstStyle/>
          <a:p>
            <a:pPr defTabSz="932319">
              <a:lnSpc>
                <a:spcPct val="90000"/>
              </a:lnSpc>
            </a:pPr>
            <a:r>
              <a:rPr lang="en-US" sz="1428" spc="51">
                <a:gradFill>
                  <a:gsLst>
                    <a:gs pos="0">
                      <a:schemeClr val="tx1"/>
                    </a:gs>
                    <a:gs pos="100000">
                      <a:schemeClr val="tx1"/>
                    </a:gs>
                  </a:gsLst>
                  <a:lin ang="5400000" scaled="0"/>
                </a:gradFill>
                <a:latin typeface="+mj-lt"/>
              </a:rPr>
              <a:t>Automation</a:t>
            </a:r>
          </a:p>
        </p:txBody>
      </p:sp>
      <p:sp>
        <p:nvSpPr>
          <p:cNvPr id="85" name="arrow_26">
            <a:extLst>
              <a:ext uri="{FF2B5EF4-FFF2-40B4-BE49-F238E27FC236}">
                <a16:creationId xmlns:a16="http://schemas.microsoft.com/office/drawing/2014/main" id="{D33FCE1C-1ECB-4113-9CD3-19916BD9F51E}"/>
              </a:ext>
            </a:extLst>
          </p:cNvPr>
          <p:cNvSpPr>
            <a:spLocks noChangeAspect="1" noEditPoints="1"/>
          </p:cNvSpPr>
          <p:nvPr/>
        </p:nvSpPr>
        <p:spPr bwMode="auto">
          <a:xfrm>
            <a:off x="10076613" y="5769814"/>
            <a:ext cx="184037" cy="178324"/>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40"/>
          </a:p>
        </p:txBody>
      </p:sp>
      <p:grpSp>
        <p:nvGrpSpPr>
          <p:cNvPr id="106" name="Group 105">
            <a:extLst>
              <a:ext uri="{FF2B5EF4-FFF2-40B4-BE49-F238E27FC236}">
                <a16:creationId xmlns:a16="http://schemas.microsoft.com/office/drawing/2014/main" id="{2E4BE9A1-A909-4BEF-8199-73FB06E18664}"/>
              </a:ext>
            </a:extLst>
          </p:cNvPr>
          <p:cNvGrpSpPr/>
          <p:nvPr/>
        </p:nvGrpSpPr>
        <p:grpSpPr>
          <a:xfrm>
            <a:off x="5806548" y="2427871"/>
            <a:ext cx="823378" cy="823378"/>
            <a:chOff x="8994918" y="4897434"/>
            <a:chExt cx="950808" cy="950808"/>
          </a:xfrm>
        </p:grpSpPr>
        <p:sp>
          <p:nvSpPr>
            <p:cNvPr id="107" name="Oval 106">
              <a:extLst>
                <a:ext uri="{FF2B5EF4-FFF2-40B4-BE49-F238E27FC236}">
                  <a16:creationId xmlns:a16="http://schemas.microsoft.com/office/drawing/2014/main" id="{CD18C64B-0099-4CF6-ADFA-1E3C53476B1A}"/>
                </a:ext>
              </a:extLst>
            </p:cNvPr>
            <p:cNvSpPr/>
            <p:nvPr/>
          </p:nvSpPr>
          <p:spPr bwMode="auto">
            <a:xfrm>
              <a:off x="8994918" y="4897434"/>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108" name="rocket">
              <a:extLst>
                <a:ext uri="{FF2B5EF4-FFF2-40B4-BE49-F238E27FC236}">
                  <a16:creationId xmlns:a16="http://schemas.microsoft.com/office/drawing/2014/main" id="{95062EAE-6195-4482-9F14-DCD503BF1DA6}"/>
                </a:ext>
              </a:extLst>
            </p:cNvPr>
            <p:cNvSpPr>
              <a:spLocks noChangeAspect="1" noEditPoints="1"/>
            </p:cNvSpPr>
            <p:nvPr/>
          </p:nvSpPr>
          <p:spPr bwMode="auto">
            <a:xfrm>
              <a:off x="9291501" y="5197525"/>
              <a:ext cx="357642" cy="35062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defRPr/>
              </a:pPr>
              <a:endParaRPr lang="en-US" sz="1632">
                <a:gradFill>
                  <a:gsLst>
                    <a:gs pos="0">
                      <a:srgbClr val="505050"/>
                    </a:gs>
                    <a:gs pos="100000">
                      <a:srgbClr val="505050"/>
                    </a:gs>
                  </a:gsLst>
                </a:gradFill>
                <a:latin typeface="Segoe UI Semilight"/>
              </a:endParaRPr>
            </a:p>
          </p:txBody>
        </p:sp>
      </p:grpSp>
      <p:sp>
        <p:nvSpPr>
          <p:cNvPr id="116" name="Oval 115">
            <a:extLst>
              <a:ext uri="{FF2B5EF4-FFF2-40B4-BE49-F238E27FC236}">
                <a16:creationId xmlns:a16="http://schemas.microsoft.com/office/drawing/2014/main" id="{6741DC16-B515-4CAD-B8AB-6096381610D6}"/>
              </a:ext>
            </a:extLst>
          </p:cNvPr>
          <p:cNvSpPr/>
          <p:nvPr/>
        </p:nvSpPr>
        <p:spPr bwMode="auto">
          <a:xfrm>
            <a:off x="10323613" y="2440607"/>
            <a:ext cx="823378" cy="82337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pPr>
            <a:endParaRPr lang="en-US" sz="1799" err="1">
              <a:gradFill>
                <a:gsLst>
                  <a:gs pos="0">
                    <a:srgbClr val="FFFFFF"/>
                  </a:gs>
                  <a:gs pos="100000">
                    <a:srgbClr val="FFFFFF"/>
                  </a:gs>
                </a:gsLst>
                <a:lin ang="5400000" scaled="0"/>
              </a:gradFill>
              <a:latin typeface="Segoe UI"/>
              <a:cs typeface="Segoe UI" pitchFamily="34" charset="0"/>
            </a:endParaRPr>
          </a:p>
        </p:txBody>
      </p:sp>
      <p:grpSp>
        <p:nvGrpSpPr>
          <p:cNvPr id="65" name="Group 64">
            <a:extLst>
              <a:ext uri="{FF2B5EF4-FFF2-40B4-BE49-F238E27FC236}">
                <a16:creationId xmlns:a16="http://schemas.microsoft.com/office/drawing/2014/main" id="{3EC7A838-CE63-4773-94B4-86F03F1ECCE7}"/>
              </a:ext>
            </a:extLst>
          </p:cNvPr>
          <p:cNvGrpSpPr/>
          <p:nvPr/>
        </p:nvGrpSpPr>
        <p:grpSpPr>
          <a:xfrm>
            <a:off x="1314725" y="2435910"/>
            <a:ext cx="823378" cy="823378"/>
            <a:chOff x="5638705" y="2460014"/>
            <a:chExt cx="950808" cy="950808"/>
          </a:xfrm>
        </p:grpSpPr>
        <p:sp>
          <p:nvSpPr>
            <p:cNvPr id="66" name="Oval 65">
              <a:extLst>
                <a:ext uri="{FF2B5EF4-FFF2-40B4-BE49-F238E27FC236}">
                  <a16:creationId xmlns:a16="http://schemas.microsoft.com/office/drawing/2014/main" id="{A8A41C0C-FA81-47FD-A07C-AF718EE1AEBA}"/>
                </a:ext>
              </a:extLst>
            </p:cNvPr>
            <p:cNvSpPr/>
            <p:nvPr/>
          </p:nvSpPr>
          <p:spPr bwMode="auto">
            <a:xfrm>
              <a:off x="5638705" y="2460014"/>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67" name="tool">
              <a:extLst>
                <a:ext uri="{FF2B5EF4-FFF2-40B4-BE49-F238E27FC236}">
                  <a16:creationId xmlns:a16="http://schemas.microsoft.com/office/drawing/2014/main" id="{3D41B06E-12D8-42FF-A37C-A8674A0BF722}"/>
                </a:ext>
              </a:extLst>
            </p:cNvPr>
            <p:cNvSpPr>
              <a:spLocks noChangeAspect="1" noEditPoints="1"/>
            </p:cNvSpPr>
            <p:nvPr/>
          </p:nvSpPr>
          <p:spPr bwMode="auto">
            <a:xfrm>
              <a:off x="5970303" y="2732853"/>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defRPr/>
              </a:pPr>
              <a:endParaRPr lang="en-US" sz="1632">
                <a:gradFill>
                  <a:gsLst>
                    <a:gs pos="0">
                      <a:srgbClr val="505050"/>
                    </a:gs>
                    <a:gs pos="100000">
                      <a:srgbClr val="505050"/>
                    </a:gs>
                  </a:gsLst>
                </a:gradFill>
                <a:latin typeface="Segoe UI Semilight"/>
              </a:endParaRPr>
            </a:p>
          </p:txBody>
        </p:sp>
      </p:grpSp>
      <p:sp>
        <p:nvSpPr>
          <p:cNvPr id="69" name="algorithm">
            <a:extLst>
              <a:ext uri="{FF2B5EF4-FFF2-40B4-BE49-F238E27FC236}">
                <a16:creationId xmlns:a16="http://schemas.microsoft.com/office/drawing/2014/main" id="{4684F2D7-54C8-4CBD-974D-F64C90A0A863}"/>
              </a:ext>
            </a:extLst>
          </p:cNvPr>
          <p:cNvSpPr>
            <a:spLocks noChangeAspect="1" noEditPoints="1"/>
          </p:cNvSpPr>
          <p:nvPr/>
        </p:nvSpPr>
        <p:spPr bwMode="auto">
          <a:xfrm>
            <a:off x="10522103" y="2667863"/>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defRPr/>
            </a:pPr>
            <a:endParaRPr lang="en-US" sz="1763">
              <a:gradFill>
                <a:gsLst>
                  <a:gs pos="0">
                    <a:srgbClr val="505050"/>
                  </a:gs>
                  <a:gs pos="100000">
                    <a:srgbClr val="505050"/>
                  </a:gs>
                </a:gsLst>
              </a:gradFill>
              <a:latin typeface="Segoe UI Semilight"/>
            </a:endParaRPr>
          </a:p>
        </p:txBody>
      </p:sp>
      <p:sp>
        <p:nvSpPr>
          <p:cNvPr id="40" name="Rectangle 39">
            <a:extLst>
              <a:ext uri="{FF2B5EF4-FFF2-40B4-BE49-F238E27FC236}">
                <a16:creationId xmlns:a16="http://schemas.microsoft.com/office/drawing/2014/main" id="{94CDE865-A6FF-45CE-AC98-6108C7FC0B63}"/>
              </a:ext>
            </a:extLst>
          </p:cNvPr>
          <p:cNvSpPr/>
          <p:nvPr/>
        </p:nvSpPr>
        <p:spPr bwMode="auto">
          <a:xfrm>
            <a:off x="5100824" y="3239100"/>
            <a:ext cx="2234827" cy="598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b="1" spc="204">
                <a:solidFill>
                  <a:srgbClr val="0878D4"/>
                </a:solidFill>
                <a:ea typeface="Segoe UI" pitchFamily="34" charset="0"/>
                <a:cs typeface="Segoe UI" pitchFamily="34" charset="0"/>
              </a:rPr>
              <a:t>DELIVER</a:t>
            </a:r>
          </a:p>
        </p:txBody>
      </p:sp>
      <p:sp>
        <p:nvSpPr>
          <p:cNvPr id="41" name="Rectangle 40">
            <a:extLst>
              <a:ext uri="{FF2B5EF4-FFF2-40B4-BE49-F238E27FC236}">
                <a16:creationId xmlns:a16="http://schemas.microsoft.com/office/drawing/2014/main" id="{5A36CA3F-38B3-4462-BF2B-062003FBD9C0}"/>
              </a:ext>
            </a:extLst>
          </p:cNvPr>
          <p:cNvSpPr/>
          <p:nvPr/>
        </p:nvSpPr>
        <p:spPr bwMode="auto">
          <a:xfrm>
            <a:off x="9617888" y="3239100"/>
            <a:ext cx="2234827" cy="598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b="1" spc="204">
                <a:solidFill>
                  <a:srgbClr val="0878D4"/>
                </a:solidFill>
                <a:ea typeface="Segoe UI" pitchFamily="34" charset="0"/>
                <a:cs typeface="Segoe UI" pitchFamily="34" charset="0"/>
              </a:rPr>
              <a:t>OPERATE</a:t>
            </a:r>
          </a:p>
        </p:txBody>
      </p:sp>
      <p:sp>
        <p:nvSpPr>
          <p:cNvPr id="42" name="Rectangle 41">
            <a:extLst>
              <a:ext uri="{FF2B5EF4-FFF2-40B4-BE49-F238E27FC236}">
                <a16:creationId xmlns:a16="http://schemas.microsoft.com/office/drawing/2014/main" id="{7E4158AA-BDE7-4D0F-8A1C-E39786D4620B}"/>
              </a:ext>
            </a:extLst>
          </p:cNvPr>
          <p:cNvSpPr/>
          <p:nvPr/>
        </p:nvSpPr>
        <p:spPr bwMode="auto">
          <a:xfrm>
            <a:off x="609000" y="3239100"/>
            <a:ext cx="2234827" cy="598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b="1" spc="204">
                <a:solidFill>
                  <a:srgbClr val="0878D4"/>
                </a:solidFill>
                <a:ea typeface="Segoe UI" pitchFamily="34" charset="0"/>
                <a:cs typeface="Segoe UI" pitchFamily="34" charset="0"/>
              </a:rPr>
              <a:t>DEVELOP</a:t>
            </a:r>
          </a:p>
        </p:txBody>
      </p:sp>
    </p:spTree>
    <p:extLst>
      <p:ext uri="{BB962C8B-B14F-4D97-AF65-F5344CB8AC3E}">
        <p14:creationId xmlns:p14="http://schemas.microsoft.com/office/powerpoint/2010/main" val="207395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D4895ED-31DA-451B-968C-63227F078447}"/>
              </a:ext>
            </a:extLst>
          </p:cNvPr>
          <p:cNvGrpSpPr/>
          <p:nvPr/>
        </p:nvGrpSpPr>
        <p:grpSpPr>
          <a:xfrm>
            <a:off x="-109059" y="2586335"/>
            <a:ext cx="12821400" cy="479639"/>
            <a:chOff x="-107795" y="2535853"/>
            <a:chExt cx="12571141" cy="470277"/>
          </a:xfrm>
          <a:solidFill>
            <a:srgbClr val="0878D4"/>
          </a:solidFill>
        </p:grpSpPr>
        <p:grpSp>
          <p:nvGrpSpPr>
            <p:cNvPr id="36" name="Group 35">
              <a:extLst>
                <a:ext uri="{FF2B5EF4-FFF2-40B4-BE49-F238E27FC236}">
                  <a16:creationId xmlns:a16="http://schemas.microsoft.com/office/drawing/2014/main" id="{484F7C4F-81B4-42AF-8157-60814C9E64C6}"/>
                </a:ext>
              </a:extLst>
            </p:cNvPr>
            <p:cNvGrpSpPr/>
            <p:nvPr/>
          </p:nvGrpSpPr>
          <p:grpSpPr>
            <a:xfrm>
              <a:off x="-107795" y="2535853"/>
              <a:ext cx="12571141" cy="470277"/>
              <a:chOff x="-107795" y="333963"/>
              <a:chExt cx="12571141" cy="470277"/>
            </a:xfrm>
            <a:grpFill/>
          </p:grpSpPr>
          <p:sp>
            <p:nvSpPr>
              <p:cNvPr id="38" name="Rectangle 37">
                <a:extLst>
                  <a:ext uri="{FF2B5EF4-FFF2-40B4-BE49-F238E27FC236}">
                    <a16:creationId xmlns:a16="http://schemas.microsoft.com/office/drawing/2014/main" id="{04F0A6E2-E5E9-4477-90A4-F3A9CADE51F5}"/>
                  </a:ext>
                </a:extLst>
              </p:cNvPr>
              <p:cNvSpPr/>
              <p:nvPr/>
            </p:nvSpPr>
            <p:spPr bwMode="auto">
              <a:xfrm>
                <a:off x="-107795" y="333963"/>
                <a:ext cx="12571141" cy="470277"/>
              </a:xfrm>
              <a:prstGeom prst="rect">
                <a:avLst/>
              </a:prstGeom>
              <a:grpFill/>
              <a:ln>
                <a:noFill/>
                <a:headEnd type="none" w="med" len="med"/>
                <a:tailEnd type="none" w="med" len="med"/>
              </a:ln>
              <a:effectLst>
                <a:outerShdw blurRad="508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AU"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4093740C-1E43-410A-AC94-33DBDED2F13C}"/>
                  </a:ext>
                </a:extLst>
              </p:cNvPr>
              <p:cNvCxnSpPr>
                <a:cxnSpLocks/>
              </p:cNvCxnSpPr>
              <p:nvPr/>
            </p:nvCxnSpPr>
            <p:spPr>
              <a:xfrm>
                <a:off x="-107795" y="569101"/>
                <a:ext cx="12571141" cy="0"/>
              </a:xfrm>
              <a:prstGeom prst="line">
                <a:avLst/>
              </a:prstGeom>
              <a:grpFill/>
              <a:ln w="19050">
                <a:solidFill>
                  <a:srgbClr val="FFFF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09B6F0E-979E-4E7D-B975-47DB4BF53AC5}"/>
                  </a:ext>
                </a:extLst>
              </p:cNvPr>
              <p:cNvGrpSpPr/>
              <p:nvPr/>
            </p:nvGrpSpPr>
            <p:grpSpPr>
              <a:xfrm rot="10800000">
                <a:off x="3896827" y="474493"/>
                <a:ext cx="195975" cy="185429"/>
                <a:chOff x="4478570" y="2353437"/>
                <a:chExt cx="221530" cy="209609"/>
              </a:xfrm>
              <a:grpFill/>
            </p:grpSpPr>
            <p:sp>
              <p:nvSpPr>
                <p:cNvPr id="43" name="Rectangle 42">
                  <a:extLst>
                    <a:ext uri="{FF2B5EF4-FFF2-40B4-BE49-F238E27FC236}">
                      <a16:creationId xmlns:a16="http://schemas.microsoft.com/office/drawing/2014/main" id="{2C1E1356-5C64-472A-A8F9-30ACD8DACF8F}"/>
                    </a:ext>
                  </a:extLst>
                </p:cNvPr>
                <p:cNvSpPr/>
                <p:nvPr/>
              </p:nvSpPr>
              <p:spPr bwMode="auto">
                <a:xfrm>
                  <a:off x="4478570" y="2353437"/>
                  <a:ext cx="217358"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13">
                  <a:extLst>
                    <a:ext uri="{FF2B5EF4-FFF2-40B4-BE49-F238E27FC236}">
                      <a16:creationId xmlns:a16="http://schemas.microsoft.com/office/drawing/2014/main" id="{CA3EC328-23BF-4CC9-BD79-D1DF2086001B}"/>
                    </a:ext>
                  </a:extLst>
                </p:cNvPr>
                <p:cNvSpPr/>
                <p:nvPr/>
              </p:nvSpPr>
              <p:spPr bwMode="auto">
                <a:xfrm rot="18900000">
                  <a:off x="4551886" y="2384134"/>
                  <a:ext cx="148214"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2" name="Rectangle 41">
                <a:extLst>
                  <a:ext uri="{FF2B5EF4-FFF2-40B4-BE49-F238E27FC236}">
                    <a16:creationId xmlns:a16="http://schemas.microsoft.com/office/drawing/2014/main" id="{9CA4CC63-0752-46F3-83AD-0FD1C8202536}"/>
                  </a:ext>
                </a:extLst>
              </p:cNvPr>
              <p:cNvSpPr/>
              <p:nvPr/>
            </p:nvSpPr>
            <p:spPr bwMode="auto">
              <a:xfrm rot="10800000">
                <a:off x="8104753" y="480131"/>
                <a:ext cx="192281" cy="18542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7" name="Rectangle 13">
              <a:extLst>
                <a:ext uri="{FF2B5EF4-FFF2-40B4-BE49-F238E27FC236}">
                  <a16:creationId xmlns:a16="http://schemas.microsoft.com/office/drawing/2014/main" id="{9AC5E9CC-52CE-44C2-9CE5-6341564E5D36}"/>
                </a:ext>
              </a:extLst>
            </p:cNvPr>
            <p:cNvSpPr/>
            <p:nvPr/>
          </p:nvSpPr>
          <p:spPr bwMode="auto">
            <a:xfrm rot="8100000">
              <a:off x="8092346" y="2709177"/>
              <a:ext cx="131117" cy="131117"/>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Title 8">
            <a:extLst>
              <a:ext uri="{FF2B5EF4-FFF2-40B4-BE49-F238E27FC236}">
                <a16:creationId xmlns:a16="http://schemas.microsoft.com/office/drawing/2014/main" id="{6B0AB56E-827D-4A17-9CCC-81F7A5E20B46}"/>
              </a:ext>
            </a:extLst>
          </p:cNvPr>
          <p:cNvSpPr>
            <a:spLocks noGrp="1"/>
          </p:cNvSpPr>
          <p:nvPr>
            <p:ph type="title"/>
          </p:nvPr>
        </p:nvSpPr>
        <p:spPr/>
        <p:txBody>
          <a:bodyPr/>
          <a:lstStyle/>
          <a:p>
            <a:r>
              <a:rPr lang="en-US"/>
              <a:t>Moving to proactive operations with Azure</a:t>
            </a:r>
          </a:p>
        </p:txBody>
      </p:sp>
      <p:sp>
        <p:nvSpPr>
          <p:cNvPr id="20" name="Arrow: Right 19">
            <a:extLst>
              <a:ext uri="{FF2B5EF4-FFF2-40B4-BE49-F238E27FC236}">
                <a16:creationId xmlns:a16="http://schemas.microsoft.com/office/drawing/2014/main" id="{1BC7554B-7982-4C10-95A5-62D9A8D48D60}"/>
              </a:ext>
            </a:extLst>
          </p:cNvPr>
          <p:cNvSpPr/>
          <p:nvPr/>
        </p:nvSpPr>
        <p:spPr bwMode="auto">
          <a:xfrm flipH="1">
            <a:off x="324691" y="3927600"/>
            <a:ext cx="11528019" cy="2815200"/>
          </a:xfrm>
          <a:prstGeom prst="rightArrow">
            <a:avLst>
              <a:gd name="adj1" fmla="val 100000"/>
              <a:gd name="adj2" fmla="val 38842"/>
            </a:avLst>
          </a:prstGeom>
          <a:noFill/>
          <a:ln w="41275">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B29599C2-A809-4711-9457-7F8488326B7C}"/>
              </a:ext>
            </a:extLst>
          </p:cNvPr>
          <p:cNvSpPr/>
          <p:nvPr/>
        </p:nvSpPr>
        <p:spPr bwMode="auto">
          <a:xfrm>
            <a:off x="5108475" y="3239883"/>
            <a:ext cx="2234827" cy="598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b="1" spc="204">
                <a:solidFill>
                  <a:srgbClr val="0878D4"/>
                </a:solidFill>
                <a:ea typeface="Segoe UI" pitchFamily="34" charset="0"/>
                <a:cs typeface="Segoe UI" pitchFamily="34" charset="0"/>
              </a:rPr>
              <a:t>DELIVER</a:t>
            </a:r>
          </a:p>
        </p:txBody>
      </p:sp>
      <p:sp>
        <p:nvSpPr>
          <p:cNvPr id="61" name="Rectangle 60">
            <a:extLst>
              <a:ext uri="{FF2B5EF4-FFF2-40B4-BE49-F238E27FC236}">
                <a16:creationId xmlns:a16="http://schemas.microsoft.com/office/drawing/2014/main" id="{03B0E62A-BCEF-4135-A643-EB32F4E5F174}"/>
              </a:ext>
            </a:extLst>
          </p:cNvPr>
          <p:cNvSpPr/>
          <p:nvPr/>
        </p:nvSpPr>
        <p:spPr bwMode="auto">
          <a:xfrm>
            <a:off x="9617888" y="3239883"/>
            <a:ext cx="2234827" cy="598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b="1" spc="204">
                <a:solidFill>
                  <a:srgbClr val="0878D4"/>
                </a:solidFill>
                <a:ea typeface="Segoe UI" pitchFamily="34" charset="0"/>
                <a:cs typeface="Segoe UI" pitchFamily="34" charset="0"/>
              </a:rPr>
              <a:t>OPERATE</a:t>
            </a:r>
          </a:p>
        </p:txBody>
      </p:sp>
      <p:grpSp>
        <p:nvGrpSpPr>
          <p:cNvPr id="69" name="Group 68">
            <a:extLst>
              <a:ext uri="{FF2B5EF4-FFF2-40B4-BE49-F238E27FC236}">
                <a16:creationId xmlns:a16="http://schemas.microsoft.com/office/drawing/2014/main" id="{DD92F2E3-16F5-4333-861D-96ABC7185C0E}"/>
              </a:ext>
            </a:extLst>
          </p:cNvPr>
          <p:cNvGrpSpPr/>
          <p:nvPr/>
        </p:nvGrpSpPr>
        <p:grpSpPr>
          <a:xfrm>
            <a:off x="5806548" y="2428655"/>
            <a:ext cx="823378" cy="823378"/>
            <a:chOff x="8994918" y="4897434"/>
            <a:chExt cx="950808" cy="950808"/>
          </a:xfrm>
        </p:grpSpPr>
        <p:sp>
          <p:nvSpPr>
            <p:cNvPr id="70" name="Oval 69">
              <a:extLst>
                <a:ext uri="{FF2B5EF4-FFF2-40B4-BE49-F238E27FC236}">
                  <a16:creationId xmlns:a16="http://schemas.microsoft.com/office/drawing/2014/main" id="{47CC48A9-9749-40E3-B78C-CB390B52C6ED}"/>
                </a:ext>
              </a:extLst>
            </p:cNvPr>
            <p:cNvSpPr/>
            <p:nvPr/>
          </p:nvSpPr>
          <p:spPr bwMode="auto">
            <a:xfrm>
              <a:off x="8994918" y="4897434"/>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71" name="rocket">
              <a:extLst>
                <a:ext uri="{FF2B5EF4-FFF2-40B4-BE49-F238E27FC236}">
                  <a16:creationId xmlns:a16="http://schemas.microsoft.com/office/drawing/2014/main" id="{BBC576C6-F386-4703-9259-17800EC3A7AA}"/>
                </a:ext>
              </a:extLst>
            </p:cNvPr>
            <p:cNvSpPr>
              <a:spLocks noChangeAspect="1" noEditPoints="1"/>
            </p:cNvSpPr>
            <p:nvPr/>
          </p:nvSpPr>
          <p:spPr bwMode="auto">
            <a:xfrm>
              <a:off x="9291501" y="5197525"/>
              <a:ext cx="357642" cy="35062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defRPr/>
              </a:pPr>
              <a:endParaRPr lang="en-US" sz="1632">
                <a:gradFill>
                  <a:gsLst>
                    <a:gs pos="0">
                      <a:srgbClr val="505050"/>
                    </a:gs>
                    <a:gs pos="100000">
                      <a:srgbClr val="505050"/>
                    </a:gs>
                  </a:gsLst>
                </a:gradFill>
                <a:latin typeface="Segoe UI Semilight"/>
              </a:endParaRPr>
            </a:p>
          </p:txBody>
        </p:sp>
      </p:grpSp>
      <p:sp>
        <p:nvSpPr>
          <p:cNvPr id="72" name="Oval 71">
            <a:extLst>
              <a:ext uri="{FF2B5EF4-FFF2-40B4-BE49-F238E27FC236}">
                <a16:creationId xmlns:a16="http://schemas.microsoft.com/office/drawing/2014/main" id="{C60CA766-D421-455F-80A5-EFE9F3528C9B}"/>
              </a:ext>
            </a:extLst>
          </p:cNvPr>
          <p:cNvSpPr/>
          <p:nvPr/>
        </p:nvSpPr>
        <p:spPr bwMode="auto">
          <a:xfrm>
            <a:off x="10323613" y="2441390"/>
            <a:ext cx="823378" cy="82337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73" name="Rectangle 72">
            <a:extLst>
              <a:ext uri="{FF2B5EF4-FFF2-40B4-BE49-F238E27FC236}">
                <a16:creationId xmlns:a16="http://schemas.microsoft.com/office/drawing/2014/main" id="{14489BD6-11D9-4302-B2BB-EF4A296027A9}"/>
              </a:ext>
            </a:extLst>
          </p:cNvPr>
          <p:cNvSpPr/>
          <p:nvPr/>
        </p:nvSpPr>
        <p:spPr bwMode="auto">
          <a:xfrm>
            <a:off x="609000" y="3239883"/>
            <a:ext cx="2234827" cy="598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b="1" spc="204">
                <a:solidFill>
                  <a:srgbClr val="0878D4"/>
                </a:solidFill>
                <a:ea typeface="Segoe UI" pitchFamily="34" charset="0"/>
                <a:cs typeface="Segoe UI" pitchFamily="34" charset="0"/>
              </a:rPr>
              <a:t>DEVELOP</a:t>
            </a:r>
          </a:p>
        </p:txBody>
      </p:sp>
      <p:grpSp>
        <p:nvGrpSpPr>
          <p:cNvPr id="74" name="Group 73">
            <a:extLst>
              <a:ext uri="{FF2B5EF4-FFF2-40B4-BE49-F238E27FC236}">
                <a16:creationId xmlns:a16="http://schemas.microsoft.com/office/drawing/2014/main" id="{2E9E614B-A0B0-4DA3-A56A-EE3EE59DFCD0}"/>
              </a:ext>
            </a:extLst>
          </p:cNvPr>
          <p:cNvGrpSpPr/>
          <p:nvPr/>
        </p:nvGrpSpPr>
        <p:grpSpPr>
          <a:xfrm>
            <a:off x="1314725" y="2436694"/>
            <a:ext cx="823378" cy="823378"/>
            <a:chOff x="5638705" y="2460014"/>
            <a:chExt cx="950808" cy="950808"/>
          </a:xfrm>
        </p:grpSpPr>
        <p:sp>
          <p:nvSpPr>
            <p:cNvPr id="75" name="Oval 74">
              <a:extLst>
                <a:ext uri="{FF2B5EF4-FFF2-40B4-BE49-F238E27FC236}">
                  <a16:creationId xmlns:a16="http://schemas.microsoft.com/office/drawing/2014/main" id="{887EE903-4BA4-42C6-A3FE-6F90865E90DE}"/>
                </a:ext>
              </a:extLst>
            </p:cNvPr>
            <p:cNvSpPr/>
            <p:nvPr/>
          </p:nvSpPr>
          <p:spPr bwMode="auto">
            <a:xfrm>
              <a:off x="5638705" y="2460014"/>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76" name="tool">
              <a:extLst>
                <a:ext uri="{FF2B5EF4-FFF2-40B4-BE49-F238E27FC236}">
                  <a16:creationId xmlns:a16="http://schemas.microsoft.com/office/drawing/2014/main" id="{5ABF06D9-5179-4020-9E6F-A60AA2CF2B5B}"/>
                </a:ext>
              </a:extLst>
            </p:cNvPr>
            <p:cNvSpPr>
              <a:spLocks noChangeAspect="1" noEditPoints="1"/>
            </p:cNvSpPr>
            <p:nvPr/>
          </p:nvSpPr>
          <p:spPr bwMode="auto">
            <a:xfrm>
              <a:off x="5970303" y="2732853"/>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defRPr/>
              </a:pPr>
              <a:endParaRPr lang="en-US" sz="1632">
                <a:gradFill>
                  <a:gsLst>
                    <a:gs pos="0">
                      <a:srgbClr val="505050"/>
                    </a:gs>
                    <a:gs pos="100000">
                      <a:srgbClr val="505050"/>
                    </a:gs>
                  </a:gsLst>
                </a:gradFill>
                <a:latin typeface="Segoe UI Semilight"/>
              </a:endParaRPr>
            </a:p>
          </p:txBody>
        </p:sp>
      </p:grpSp>
      <p:sp>
        <p:nvSpPr>
          <p:cNvPr id="77" name="algorithm">
            <a:extLst>
              <a:ext uri="{FF2B5EF4-FFF2-40B4-BE49-F238E27FC236}">
                <a16:creationId xmlns:a16="http://schemas.microsoft.com/office/drawing/2014/main" id="{66E6142E-4FE7-46D0-9E71-4F64A88C8D35}"/>
              </a:ext>
            </a:extLst>
          </p:cNvPr>
          <p:cNvSpPr>
            <a:spLocks noChangeAspect="1" noEditPoints="1"/>
          </p:cNvSpPr>
          <p:nvPr/>
        </p:nvSpPr>
        <p:spPr bwMode="auto">
          <a:xfrm>
            <a:off x="10522103" y="2668646"/>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defRPr/>
            </a:pPr>
            <a:endParaRPr lang="en-US" sz="1763">
              <a:gradFill>
                <a:gsLst>
                  <a:gs pos="0">
                    <a:srgbClr val="505050"/>
                  </a:gs>
                  <a:gs pos="100000">
                    <a:srgbClr val="505050"/>
                  </a:gs>
                </a:gsLst>
              </a:gradFill>
              <a:latin typeface="Segoe UI Semilight"/>
            </a:endParaRPr>
          </a:p>
        </p:txBody>
      </p:sp>
      <p:sp>
        <p:nvSpPr>
          <p:cNvPr id="45" name="Text Placeholder 4">
            <a:extLst>
              <a:ext uri="{FF2B5EF4-FFF2-40B4-BE49-F238E27FC236}">
                <a16:creationId xmlns:a16="http://schemas.microsoft.com/office/drawing/2014/main" id="{8C93EDDF-63E9-4A34-B54C-ADA3B01AAE0A}"/>
              </a:ext>
            </a:extLst>
          </p:cNvPr>
          <p:cNvSpPr txBox="1">
            <a:spLocks/>
          </p:cNvSpPr>
          <p:nvPr/>
        </p:nvSpPr>
        <p:spPr>
          <a:xfrm>
            <a:off x="465138" y="1232187"/>
            <a:ext cx="11560869" cy="430887"/>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sz="2800"/>
              <a:t>“Shifting left”</a:t>
            </a:r>
          </a:p>
        </p:txBody>
      </p:sp>
      <p:sp>
        <p:nvSpPr>
          <p:cNvPr id="2" name="Rectangle 1">
            <a:extLst>
              <a:ext uri="{FF2B5EF4-FFF2-40B4-BE49-F238E27FC236}">
                <a16:creationId xmlns:a16="http://schemas.microsoft.com/office/drawing/2014/main" id="{3B3E0C2F-C64F-4CDD-BBE2-3F16A55A8A51}"/>
              </a:ext>
            </a:extLst>
          </p:cNvPr>
          <p:cNvSpPr/>
          <p:nvPr/>
        </p:nvSpPr>
        <p:spPr bwMode="auto">
          <a:xfrm>
            <a:off x="5512512" y="6244341"/>
            <a:ext cx="2234827" cy="250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93260" rIns="93260" bIns="93260" numCol="1" spcCol="0" rtlCol="0" fromWordArt="0" anchor="ctr" anchorCtr="0" forceAA="0" compatLnSpc="1">
            <a:prstTxWarp prst="textNoShape">
              <a:avLst/>
            </a:prstTxWarp>
            <a:noAutofit/>
          </a:bodyPr>
          <a:lstStyle/>
          <a:p>
            <a:pPr defTabSz="932319">
              <a:lnSpc>
                <a:spcPct val="90000"/>
              </a:lnSpc>
              <a:defRPr/>
            </a:pPr>
            <a:r>
              <a:rPr lang="en-US" sz="1428" spc="51">
                <a:gradFill>
                  <a:gsLst>
                    <a:gs pos="0">
                      <a:schemeClr val="tx1"/>
                    </a:gs>
                    <a:gs pos="100000">
                      <a:schemeClr val="tx1"/>
                    </a:gs>
                  </a:gsLst>
                  <a:lin ang="5400000" scaled="0"/>
                </a:gradFill>
                <a:latin typeface="+mj-lt"/>
              </a:rPr>
              <a:t>Resiliency</a:t>
            </a:r>
          </a:p>
        </p:txBody>
      </p:sp>
      <p:sp>
        <p:nvSpPr>
          <p:cNvPr id="3" name="shield_3">
            <a:extLst>
              <a:ext uri="{FF2B5EF4-FFF2-40B4-BE49-F238E27FC236}">
                <a16:creationId xmlns:a16="http://schemas.microsoft.com/office/drawing/2014/main" id="{554FF4C0-10DF-4B9C-8451-BFBA64042403}"/>
              </a:ext>
            </a:extLst>
          </p:cNvPr>
          <p:cNvSpPr>
            <a:spLocks noChangeAspect="1" noEditPoints="1"/>
          </p:cNvSpPr>
          <p:nvPr/>
        </p:nvSpPr>
        <p:spPr bwMode="auto">
          <a:xfrm>
            <a:off x="5578549" y="6263034"/>
            <a:ext cx="210101" cy="2129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40"/>
          </a:p>
        </p:txBody>
      </p:sp>
      <p:sp>
        <p:nvSpPr>
          <p:cNvPr id="4" name="Rectangle 3">
            <a:extLst>
              <a:ext uri="{FF2B5EF4-FFF2-40B4-BE49-F238E27FC236}">
                <a16:creationId xmlns:a16="http://schemas.microsoft.com/office/drawing/2014/main" id="{9EE59871-BCAC-4ADF-AEB8-007999132A60}"/>
              </a:ext>
            </a:extLst>
          </p:cNvPr>
          <p:cNvSpPr/>
          <p:nvPr/>
        </p:nvSpPr>
        <p:spPr bwMode="auto">
          <a:xfrm>
            <a:off x="5512512" y="5196397"/>
            <a:ext cx="2234827" cy="250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93260" rIns="93260" bIns="93260" numCol="1" spcCol="0" rtlCol="0" fromWordArt="0" anchor="ctr" anchorCtr="0" forceAA="0" compatLnSpc="1">
            <a:prstTxWarp prst="textNoShape">
              <a:avLst/>
            </a:prstTxWarp>
            <a:noAutofit/>
          </a:bodyPr>
          <a:lstStyle/>
          <a:p>
            <a:pPr defTabSz="932319">
              <a:lnSpc>
                <a:spcPct val="90000"/>
              </a:lnSpc>
            </a:pPr>
            <a:r>
              <a:rPr lang="en-US" sz="1428" spc="51">
                <a:gradFill>
                  <a:gsLst>
                    <a:gs pos="0">
                      <a:schemeClr val="tx1"/>
                    </a:gs>
                    <a:gs pos="100000">
                      <a:schemeClr val="tx1"/>
                    </a:gs>
                  </a:gsLst>
                  <a:lin ang="5400000" scaled="0"/>
                </a:gradFill>
                <a:latin typeface="+mj-lt"/>
              </a:rPr>
              <a:t>Monitoring</a:t>
            </a:r>
          </a:p>
        </p:txBody>
      </p:sp>
      <p:sp>
        <p:nvSpPr>
          <p:cNvPr id="5" name="binoculars">
            <a:extLst>
              <a:ext uri="{FF2B5EF4-FFF2-40B4-BE49-F238E27FC236}">
                <a16:creationId xmlns:a16="http://schemas.microsoft.com/office/drawing/2014/main" id="{80F69941-1B72-4C86-9E1D-7B0F9897DE7A}"/>
              </a:ext>
            </a:extLst>
          </p:cNvPr>
          <p:cNvSpPr>
            <a:spLocks noChangeAspect="1" noEditPoints="1"/>
          </p:cNvSpPr>
          <p:nvPr/>
        </p:nvSpPr>
        <p:spPr bwMode="auto">
          <a:xfrm>
            <a:off x="5568270" y="5225062"/>
            <a:ext cx="209589" cy="192995"/>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020">
              <a:gradFill>
                <a:gsLst>
                  <a:gs pos="0">
                    <a:srgbClr val="505050"/>
                  </a:gs>
                  <a:gs pos="100000">
                    <a:srgbClr val="505050"/>
                  </a:gs>
                </a:gsLst>
              </a:gradFill>
            </a:endParaRPr>
          </a:p>
        </p:txBody>
      </p:sp>
      <p:sp>
        <p:nvSpPr>
          <p:cNvPr id="6" name="Rectangle 5">
            <a:extLst>
              <a:ext uri="{FF2B5EF4-FFF2-40B4-BE49-F238E27FC236}">
                <a16:creationId xmlns:a16="http://schemas.microsoft.com/office/drawing/2014/main" id="{DA2E7129-7FE5-474E-83A9-0038E28F8C91}"/>
              </a:ext>
            </a:extLst>
          </p:cNvPr>
          <p:cNvSpPr/>
          <p:nvPr/>
        </p:nvSpPr>
        <p:spPr bwMode="auto">
          <a:xfrm>
            <a:off x="5512512" y="4647845"/>
            <a:ext cx="2234827" cy="250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93260" rIns="93260" bIns="93260" numCol="1" spcCol="0" rtlCol="0" fromWordArt="0" anchor="ctr" anchorCtr="0" forceAA="0" compatLnSpc="1">
            <a:prstTxWarp prst="textNoShape">
              <a:avLst/>
            </a:prstTxWarp>
            <a:noAutofit/>
          </a:bodyPr>
          <a:lstStyle/>
          <a:p>
            <a:pPr defTabSz="932319">
              <a:lnSpc>
                <a:spcPct val="90000"/>
              </a:lnSpc>
            </a:pPr>
            <a:r>
              <a:rPr lang="en-US" sz="1428" spc="51">
                <a:gradFill>
                  <a:gsLst>
                    <a:gs pos="0">
                      <a:schemeClr val="tx1"/>
                    </a:gs>
                    <a:gs pos="100000">
                      <a:schemeClr val="tx1"/>
                    </a:gs>
                  </a:gsLst>
                  <a:lin ang="5400000" scaled="0"/>
                </a:gradFill>
                <a:latin typeface="+mj-lt"/>
              </a:rPr>
              <a:t>Security</a:t>
            </a:r>
          </a:p>
        </p:txBody>
      </p:sp>
      <p:sp>
        <p:nvSpPr>
          <p:cNvPr id="7" name="lock">
            <a:extLst>
              <a:ext uri="{FF2B5EF4-FFF2-40B4-BE49-F238E27FC236}">
                <a16:creationId xmlns:a16="http://schemas.microsoft.com/office/drawing/2014/main" id="{103CC5EE-21E0-4206-A8F3-32058D9CFBB6}"/>
              </a:ext>
            </a:extLst>
          </p:cNvPr>
          <p:cNvSpPr>
            <a:spLocks noChangeAspect="1" noEditPoints="1"/>
          </p:cNvSpPr>
          <p:nvPr/>
        </p:nvSpPr>
        <p:spPr bwMode="auto">
          <a:xfrm>
            <a:off x="5582214" y="4661434"/>
            <a:ext cx="157188" cy="21861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40">
              <a:gradFill>
                <a:gsLst>
                  <a:gs pos="0">
                    <a:srgbClr val="505050"/>
                  </a:gs>
                  <a:gs pos="100000">
                    <a:srgbClr val="505050"/>
                  </a:gs>
                </a:gsLst>
              </a:gradFill>
            </a:endParaRPr>
          </a:p>
        </p:txBody>
      </p:sp>
      <p:sp>
        <p:nvSpPr>
          <p:cNvPr id="8" name="Rectangle 7">
            <a:extLst>
              <a:ext uri="{FF2B5EF4-FFF2-40B4-BE49-F238E27FC236}">
                <a16:creationId xmlns:a16="http://schemas.microsoft.com/office/drawing/2014/main" id="{5E1ED9E0-63DD-43E4-8516-A37B4A998BAA}"/>
              </a:ext>
            </a:extLst>
          </p:cNvPr>
          <p:cNvSpPr/>
          <p:nvPr/>
        </p:nvSpPr>
        <p:spPr bwMode="auto">
          <a:xfrm>
            <a:off x="5512512" y="4138620"/>
            <a:ext cx="2234827" cy="250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93260" rIns="93260" bIns="93260" numCol="1" spcCol="0" rtlCol="0" fromWordArt="0" anchor="ctr" anchorCtr="0" forceAA="0" compatLnSpc="1">
            <a:prstTxWarp prst="textNoShape">
              <a:avLst/>
            </a:prstTxWarp>
            <a:noAutofit/>
          </a:bodyPr>
          <a:lstStyle/>
          <a:p>
            <a:pPr defTabSz="932319">
              <a:lnSpc>
                <a:spcPct val="90000"/>
              </a:lnSpc>
            </a:pPr>
            <a:r>
              <a:rPr lang="en-US" sz="1428" spc="51">
                <a:gradFill>
                  <a:gsLst>
                    <a:gs pos="0">
                      <a:schemeClr val="tx1"/>
                    </a:gs>
                    <a:gs pos="100000">
                      <a:schemeClr val="tx1"/>
                    </a:gs>
                  </a:gsLst>
                  <a:lin ang="5400000" scaled="0"/>
                </a:gradFill>
                <a:latin typeface="+mj-lt"/>
              </a:rPr>
              <a:t>Governance</a:t>
            </a:r>
          </a:p>
        </p:txBody>
      </p:sp>
      <p:sp>
        <p:nvSpPr>
          <p:cNvPr id="10" name="building_5">
            <a:extLst>
              <a:ext uri="{FF2B5EF4-FFF2-40B4-BE49-F238E27FC236}">
                <a16:creationId xmlns:a16="http://schemas.microsoft.com/office/drawing/2014/main" id="{80A4CDBB-9B78-4EC7-AEA6-0BEEDD1240FA}"/>
              </a:ext>
            </a:extLst>
          </p:cNvPr>
          <p:cNvSpPr>
            <a:spLocks noChangeAspect="1" noEditPoints="1"/>
          </p:cNvSpPr>
          <p:nvPr/>
        </p:nvSpPr>
        <p:spPr bwMode="auto">
          <a:xfrm>
            <a:off x="5559142" y="4176701"/>
            <a:ext cx="203331" cy="17416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40">
              <a:gradFill>
                <a:gsLst>
                  <a:gs pos="0">
                    <a:srgbClr val="505050"/>
                  </a:gs>
                  <a:gs pos="100000">
                    <a:srgbClr val="505050"/>
                  </a:gs>
                </a:gsLst>
              </a:gradFill>
            </a:endParaRPr>
          </a:p>
        </p:txBody>
      </p:sp>
      <p:sp>
        <p:nvSpPr>
          <p:cNvPr id="11" name="Rectangle 10">
            <a:extLst>
              <a:ext uri="{FF2B5EF4-FFF2-40B4-BE49-F238E27FC236}">
                <a16:creationId xmlns:a16="http://schemas.microsoft.com/office/drawing/2014/main" id="{D25E23A4-7EE6-467E-9548-62E44003BFB8}"/>
              </a:ext>
            </a:extLst>
          </p:cNvPr>
          <p:cNvSpPr/>
          <p:nvPr/>
        </p:nvSpPr>
        <p:spPr bwMode="auto">
          <a:xfrm>
            <a:off x="5512512" y="5744949"/>
            <a:ext cx="2234827" cy="250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93260" rIns="93260" bIns="93260" numCol="1" spcCol="0" rtlCol="0" fromWordArt="0" anchor="ctr" anchorCtr="0" forceAA="0" compatLnSpc="1">
            <a:prstTxWarp prst="textNoShape">
              <a:avLst/>
            </a:prstTxWarp>
            <a:noAutofit/>
          </a:bodyPr>
          <a:lstStyle/>
          <a:p>
            <a:pPr defTabSz="932319">
              <a:lnSpc>
                <a:spcPct val="90000"/>
              </a:lnSpc>
            </a:pPr>
            <a:r>
              <a:rPr lang="en-US" sz="1428" spc="51">
                <a:gradFill>
                  <a:gsLst>
                    <a:gs pos="0">
                      <a:schemeClr val="tx1"/>
                    </a:gs>
                    <a:gs pos="100000">
                      <a:schemeClr val="tx1"/>
                    </a:gs>
                  </a:gsLst>
                  <a:lin ang="5400000" scaled="0"/>
                </a:gradFill>
                <a:latin typeface="+mj-lt"/>
              </a:rPr>
              <a:t>Automation</a:t>
            </a:r>
          </a:p>
        </p:txBody>
      </p:sp>
      <p:sp>
        <p:nvSpPr>
          <p:cNvPr id="12" name="arrow_26">
            <a:extLst>
              <a:ext uri="{FF2B5EF4-FFF2-40B4-BE49-F238E27FC236}">
                <a16:creationId xmlns:a16="http://schemas.microsoft.com/office/drawing/2014/main" id="{859368B6-86E5-4B0E-8DD3-C208943B859A}"/>
              </a:ext>
            </a:extLst>
          </p:cNvPr>
          <p:cNvSpPr>
            <a:spLocks noChangeAspect="1" noEditPoints="1"/>
          </p:cNvSpPr>
          <p:nvPr/>
        </p:nvSpPr>
        <p:spPr bwMode="auto">
          <a:xfrm>
            <a:off x="5582458" y="5780950"/>
            <a:ext cx="184037" cy="178324"/>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40"/>
          </a:p>
        </p:txBody>
      </p:sp>
    </p:spTree>
    <p:extLst>
      <p:ext uri="{BB962C8B-B14F-4D97-AF65-F5344CB8AC3E}">
        <p14:creationId xmlns:p14="http://schemas.microsoft.com/office/powerpoint/2010/main" val="435327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Molecular Neuroimaging Github account – Molecular Neuroimaging">
            <a:extLst>
              <a:ext uri="{FF2B5EF4-FFF2-40B4-BE49-F238E27FC236}">
                <a16:creationId xmlns:a16="http://schemas.microsoft.com/office/drawing/2014/main" id="{9F615228-9540-4222-9C51-7BD73C5D076B}"/>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334078" y="1759081"/>
            <a:ext cx="3614290" cy="326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4035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12" name="Google Shape;2548;p379">
            <a:extLst>
              <a:ext uri="{FF2B5EF4-FFF2-40B4-BE49-F238E27FC236}">
                <a16:creationId xmlns:a16="http://schemas.microsoft.com/office/drawing/2014/main" id="{10255BF3-6993-0E45-891E-41C84C1319A4}"/>
              </a:ext>
            </a:extLst>
          </p:cNvPr>
          <p:cNvSpPr/>
          <p:nvPr/>
        </p:nvSpPr>
        <p:spPr>
          <a:xfrm>
            <a:off x="6252379" y="911"/>
            <a:ext cx="6181455" cy="6992893"/>
          </a:xfrm>
          <a:prstGeom prst="rect">
            <a:avLst/>
          </a:prstGeom>
          <a:solidFill>
            <a:srgbClr val="0078D3"/>
          </a:solidFill>
          <a:ln>
            <a:noFill/>
          </a:ln>
        </p:spPr>
        <p:txBody>
          <a:bodyPr spcFirstLastPara="1" wrap="square" lIns="186474" tIns="149179" rIns="186474" bIns="149179" anchor="t" anchorCtr="0">
            <a:noAutofit/>
          </a:bodyPr>
          <a:lstStyle/>
          <a:p>
            <a:pPr defTabSz="932563">
              <a:buSzPts val="1500"/>
              <a:defRPr/>
            </a:pPr>
            <a:endParaRPr sz="2040">
              <a:solidFill>
                <a:srgbClr val="FFFFFF"/>
              </a:solidFill>
              <a:latin typeface="Quattrocento Sans"/>
              <a:ea typeface="Quattrocento Sans"/>
              <a:cs typeface="Quattrocento Sans"/>
              <a:sym typeface="Quattrocento Sans"/>
            </a:endParaRPr>
          </a:p>
        </p:txBody>
      </p:sp>
      <p:pic>
        <p:nvPicPr>
          <p:cNvPr id="13" name="Google Shape;2550;p379" descr="Screenshot showing security alerts in GitHub">
            <a:extLst>
              <a:ext uri="{FF2B5EF4-FFF2-40B4-BE49-F238E27FC236}">
                <a16:creationId xmlns:a16="http://schemas.microsoft.com/office/drawing/2014/main" id="{FA6020BD-BE19-E24C-A35E-272B7DE1671B}"/>
              </a:ext>
            </a:extLst>
          </p:cNvPr>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6251742" y="-1"/>
            <a:ext cx="6182094" cy="6994525"/>
          </a:xfrm>
          <a:prstGeom prst="rect">
            <a:avLst/>
          </a:prstGeom>
          <a:noFill/>
          <a:ln>
            <a:noFill/>
          </a:ln>
        </p:spPr>
      </p:pic>
      <p:sp>
        <p:nvSpPr>
          <p:cNvPr id="11" name="Title 7">
            <a:extLst>
              <a:ext uri="{FF2B5EF4-FFF2-40B4-BE49-F238E27FC236}">
                <a16:creationId xmlns:a16="http://schemas.microsoft.com/office/drawing/2014/main" id="{30F782A7-0CA0-1744-8365-177F80837956}"/>
              </a:ext>
            </a:extLst>
          </p:cNvPr>
          <p:cNvSpPr txBox="1">
            <a:spLocks/>
          </p:cNvSpPr>
          <p:nvPr/>
        </p:nvSpPr>
        <p:spPr>
          <a:xfrm>
            <a:off x="452463" y="600736"/>
            <a:ext cx="11531551" cy="433285"/>
          </a:xfrm>
          <a:prstGeom prst="rect">
            <a:avLst/>
          </a:prstGeom>
        </p:spPr>
        <p:txBody>
          <a:bodyPr/>
          <a:lstStyle>
            <a:lvl1pPr algn="l" defTabSz="1828734" rtl="0" eaLnBrk="1" latinLnBrk="0" hangingPunct="1">
              <a:lnSpc>
                <a:spcPct val="90000"/>
              </a:lnSpc>
              <a:spcBef>
                <a:spcPct val="0"/>
              </a:spcBef>
              <a:buNone/>
              <a:defRPr lang="en-US" sz="5600" b="0" kern="1200" cap="none" spc="-98" baseline="0" dirty="0" smtClean="0">
                <a:ln w="3175">
                  <a:noFill/>
                </a:ln>
                <a:solidFill>
                  <a:srgbClr val="000000"/>
                </a:solidFill>
                <a:effectLst/>
                <a:latin typeface="+mj-lt"/>
                <a:ea typeface="+mn-ea"/>
                <a:cs typeface="Segoe UI" pitchFamily="34" charset="0"/>
              </a:defRPr>
            </a:lvl1pPr>
          </a:lstStyle>
          <a:p>
            <a:pPr defTabSz="1865126">
              <a:defRPr/>
            </a:pPr>
            <a:r>
              <a:rPr lang="en-US" sz="3672" spc="-100">
                <a:latin typeface="Segoe UI Semibold"/>
              </a:rPr>
              <a:t>Codespaces</a:t>
            </a:r>
          </a:p>
        </p:txBody>
      </p:sp>
      <p:sp>
        <p:nvSpPr>
          <p:cNvPr id="18" name="Rectangle 17">
            <a:extLst>
              <a:ext uri="{FF2B5EF4-FFF2-40B4-BE49-F238E27FC236}">
                <a16:creationId xmlns:a16="http://schemas.microsoft.com/office/drawing/2014/main" id="{1B75925C-0BF5-2B40-9319-C77383133715}"/>
              </a:ext>
            </a:extLst>
          </p:cNvPr>
          <p:cNvSpPr/>
          <p:nvPr/>
        </p:nvSpPr>
        <p:spPr>
          <a:xfrm>
            <a:off x="552174" y="1162991"/>
            <a:ext cx="6022603" cy="478376"/>
          </a:xfrm>
          <a:prstGeom prst="rect">
            <a:avLst/>
          </a:prstGeom>
        </p:spPr>
        <p:txBody>
          <a:bodyPr wrap="square" lIns="0">
            <a:spAutoFit/>
          </a:bodyPr>
          <a:lstStyle/>
          <a:p>
            <a:pPr defTabSz="932563">
              <a:defRPr/>
            </a:pPr>
            <a:r>
              <a:rPr lang="en-US" sz="2448">
                <a:solidFill>
                  <a:srgbClr val="000000"/>
                </a:solidFill>
                <a:latin typeface="Segoe UI"/>
              </a:rPr>
              <a:t>Your instant dev environment</a:t>
            </a:r>
          </a:p>
        </p:txBody>
      </p:sp>
      <p:sp>
        <p:nvSpPr>
          <p:cNvPr id="21" name="TextBox 20">
            <a:extLst>
              <a:ext uri="{FF2B5EF4-FFF2-40B4-BE49-F238E27FC236}">
                <a16:creationId xmlns:a16="http://schemas.microsoft.com/office/drawing/2014/main" id="{0D243D8D-6743-C44E-9D21-1753FAEEC67A}"/>
              </a:ext>
            </a:extLst>
          </p:cNvPr>
          <p:cNvSpPr txBox="1"/>
          <p:nvPr/>
        </p:nvSpPr>
        <p:spPr>
          <a:xfrm>
            <a:off x="647558" y="1762816"/>
            <a:ext cx="4861512" cy="957040"/>
          </a:xfrm>
          <a:prstGeom prst="rect">
            <a:avLst/>
          </a:prstGeom>
          <a:noFill/>
        </p:spPr>
        <p:txBody>
          <a:bodyPr wrap="square" lIns="0" tIns="0" rIns="0" bIns="0" rtlCol="0" anchor="t">
            <a:noAutofit/>
          </a:bodyPr>
          <a:lstStyle/>
          <a:p>
            <a:pPr defTabSz="1421579">
              <a:lnSpc>
                <a:spcPct val="90000"/>
              </a:lnSpc>
              <a:spcBef>
                <a:spcPct val="0"/>
              </a:spcBef>
              <a:defRPr/>
            </a:pPr>
            <a:r>
              <a:rPr lang="en-US" sz="2040">
                <a:solidFill>
                  <a:srgbClr val="0078D3"/>
                </a:solidFill>
                <a:latin typeface="Segoe UI Semibold"/>
              </a:rPr>
              <a:t>Code without compromise</a:t>
            </a:r>
          </a:p>
          <a:p>
            <a:pPr defTabSz="1421579">
              <a:lnSpc>
                <a:spcPct val="120000"/>
              </a:lnSpc>
              <a:spcBef>
                <a:spcPct val="0"/>
              </a:spcBef>
              <a:spcAft>
                <a:spcPct val="35000"/>
              </a:spcAft>
              <a:defRPr/>
            </a:pPr>
            <a:r>
              <a:rPr lang="en-US" sz="1632">
                <a:solidFill>
                  <a:srgbClr val="000000"/>
                </a:solidFill>
                <a:latin typeface="Segoe UI"/>
              </a:rPr>
              <a:t>Code, build, test, debug, and deploy with a complete development environment in your browser.</a:t>
            </a:r>
          </a:p>
        </p:txBody>
      </p:sp>
      <p:sp>
        <p:nvSpPr>
          <p:cNvPr id="22" name="TextBox 21">
            <a:extLst>
              <a:ext uri="{FF2B5EF4-FFF2-40B4-BE49-F238E27FC236}">
                <a16:creationId xmlns:a16="http://schemas.microsoft.com/office/drawing/2014/main" id="{0EA5F28B-9231-AF41-9B22-5976778F6361}"/>
              </a:ext>
            </a:extLst>
          </p:cNvPr>
          <p:cNvSpPr txBox="1"/>
          <p:nvPr/>
        </p:nvSpPr>
        <p:spPr>
          <a:xfrm>
            <a:off x="647558" y="3857301"/>
            <a:ext cx="4749100" cy="957043"/>
          </a:xfrm>
          <a:prstGeom prst="rect">
            <a:avLst/>
          </a:prstGeom>
          <a:noFill/>
        </p:spPr>
        <p:txBody>
          <a:bodyPr wrap="square" lIns="0" tIns="0" rIns="0" bIns="0" rtlCol="0" anchor="t">
            <a:noAutofit/>
          </a:bodyPr>
          <a:lstStyle/>
          <a:p>
            <a:pPr defTabSz="1421579">
              <a:lnSpc>
                <a:spcPct val="90000"/>
              </a:lnSpc>
              <a:spcBef>
                <a:spcPct val="0"/>
              </a:spcBef>
              <a:defRPr/>
            </a:pPr>
            <a:r>
              <a:rPr lang="en-US" sz="2040">
                <a:solidFill>
                  <a:srgbClr val="0078D3"/>
                </a:solidFill>
                <a:latin typeface="Segoe UI Semibold"/>
              </a:rPr>
              <a:t>Extend and customize</a:t>
            </a:r>
          </a:p>
          <a:p>
            <a:pPr defTabSz="1421579">
              <a:lnSpc>
                <a:spcPct val="120000"/>
              </a:lnSpc>
              <a:spcBef>
                <a:spcPct val="0"/>
              </a:spcBef>
              <a:spcAft>
                <a:spcPct val="35000"/>
              </a:spcAft>
              <a:defRPr/>
            </a:pPr>
            <a:r>
              <a:rPr lang="en-US" sz="1632">
                <a:solidFill>
                  <a:srgbClr val="000000"/>
                </a:solidFill>
                <a:latin typeface="Segoe UI"/>
              </a:rPr>
              <a:t>Configure your editor with dotfiles and VS Code extensions to create a consistent environment in every Codespace.</a:t>
            </a:r>
          </a:p>
        </p:txBody>
      </p:sp>
      <p:sp>
        <p:nvSpPr>
          <p:cNvPr id="23" name="TextBox 22">
            <a:extLst>
              <a:ext uri="{FF2B5EF4-FFF2-40B4-BE49-F238E27FC236}">
                <a16:creationId xmlns:a16="http://schemas.microsoft.com/office/drawing/2014/main" id="{26973BF1-5246-1F4B-8E72-8DC527B7B978}"/>
              </a:ext>
            </a:extLst>
          </p:cNvPr>
          <p:cNvSpPr txBox="1"/>
          <p:nvPr/>
        </p:nvSpPr>
        <p:spPr>
          <a:xfrm>
            <a:off x="647558" y="2807770"/>
            <a:ext cx="4622920" cy="957037"/>
          </a:xfrm>
          <a:prstGeom prst="rect">
            <a:avLst/>
          </a:prstGeom>
          <a:noFill/>
        </p:spPr>
        <p:txBody>
          <a:bodyPr wrap="square" lIns="0" tIns="0" rIns="0" bIns="0" rtlCol="0" anchor="t">
            <a:noAutofit/>
          </a:bodyPr>
          <a:lstStyle/>
          <a:p>
            <a:pPr defTabSz="1421579">
              <a:lnSpc>
                <a:spcPct val="90000"/>
              </a:lnSpc>
              <a:spcBef>
                <a:spcPct val="0"/>
              </a:spcBef>
              <a:defRPr/>
            </a:pPr>
            <a:r>
              <a:rPr lang="en-US" sz="2040">
                <a:solidFill>
                  <a:srgbClr val="0078D3"/>
                </a:solidFill>
                <a:latin typeface="Segoe UI Semibold"/>
              </a:rPr>
              <a:t>Contribute to repos quickly</a:t>
            </a:r>
          </a:p>
          <a:p>
            <a:pPr defTabSz="1421579">
              <a:lnSpc>
                <a:spcPct val="120000"/>
              </a:lnSpc>
              <a:spcBef>
                <a:spcPct val="0"/>
              </a:spcBef>
              <a:spcAft>
                <a:spcPct val="35000"/>
              </a:spcAft>
              <a:defRPr/>
            </a:pPr>
            <a:r>
              <a:rPr lang="en-US" sz="1632">
                <a:solidFill>
                  <a:srgbClr val="000000"/>
                </a:solidFill>
                <a:latin typeface="Segoe UI"/>
              </a:rPr>
              <a:t>Reduce the time to set up dev environments from hours per week to a couple of minutes.</a:t>
            </a:r>
          </a:p>
        </p:txBody>
      </p:sp>
      <p:pic>
        <p:nvPicPr>
          <p:cNvPr id="4" name="Picture 3">
            <a:extLst>
              <a:ext uri="{FF2B5EF4-FFF2-40B4-BE49-F238E27FC236}">
                <a16:creationId xmlns:a16="http://schemas.microsoft.com/office/drawing/2014/main" id="{06DA38CD-F2FC-7F4D-B98D-72CB44DD1809}"/>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576618" y="554051"/>
            <a:ext cx="4857217" cy="5886422"/>
          </a:xfrm>
          <a:prstGeom prst="rect">
            <a:avLst/>
          </a:prstGeom>
        </p:spPr>
      </p:pic>
      <p:pic>
        <p:nvPicPr>
          <p:cNvPr id="3" name="Picture 2">
            <a:extLst>
              <a:ext uri="{FF2B5EF4-FFF2-40B4-BE49-F238E27FC236}">
                <a16:creationId xmlns:a16="http://schemas.microsoft.com/office/drawing/2014/main" id="{B1F2A125-0C7A-254C-BB23-99ECBF857AAB}"/>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880014" y="2068472"/>
            <a:ext cx="4555579" cy="4372001"/>
          </a:xfrm>
          <a:prstGeom prst="rect">
            <a:avLst/>
          </a:prstGeom>
        </p:spPr>
      </p:pic>
      <p:sp>
        <p:nvSpPr>
          <p:cNvPr id="2" name="Rectangle 1">
            <a:extLst>
              <a:ext uri="{FF2B5EF4-FFF2-40B4-BE49-F238E27FC236}">
                <a16:creationId xmlns:a16="http://schemas.microsoft.com/office/drawing/2014/main" id="{E4CD6CB8-D031-C147-8A4D-60EE5D8B4295}"/>
              </a:ext>
            </a:extLst>
          </p:cNvPr>
          <p:cNvSpPr/>
          <p:nvPr/>
        </p:nvSpPr>
        <p:spPr>
          <a:xfrm>
            <a:off x="2545478" y="6281330"/>
            <a:ext cx="3554566" cy="318286"/>
          </a:xfrm>
          <a:prstGeom prst="rect">
            <a:avLst/>
          </a:prstGeom>
        </p:spPr>
        <p:txBody>
          <a:bodyPr wrap="none">
            <a:spAutoFit/>
          </a:bodyPr>
          <a:lstStyle/>
          <a:p>
            <a:pPr defTabSz="932563">
              <a:defRPr/>
            </a:pPr>
            <a:r>
              <a:rPr lang="en-US" sz="1428" dirty="0">
                <a:solidFill>
                  <a:srgbClr val="000000"/>
                </a:solidFill>
                <a:latin typeface="Segoe UI"/>
                <a:hlinkClick r:id="rId6"/>
              </a:rPr>
              <a:t>https://github.com/features/codespaces</a:t>
            </a:r>
            <a:endParaRPr lang="en-US" sz="1428" dirty="0">
              <a:gradFill>
                <a:gsLst>
                  <a:gs pos="2917">
                    <a:srgbClr val="000000"/>
                  </a:gs>
                  <a:gs pos="30000">
                    <a:srgbClr val="000000"/>
                  </a:gs>
                </a:gsLst>
                <a:lin ang="5400000" scaled="0"/>
              </a:gradFill>
              <a:latin typeface="Segoe UI"/>
            </a:endParaRPr>
          </a:p>
        </p:txBody>
      </p:sp>
      <p:sp>
        <p:nvSpPr>
          <p:cNvPr id="6" name="TextBox 5">
            <a:extLst>
              <a:ext uri="{FF2B5EF4-FFF2-40B4-BE49-F238E27FC236}">
                <a16:creationId xmlns:a16="http://schemas.microsoft.com/office/drawing/2014/main" id="{2E6C4C33-4136-4027-BA52-BE0320D8D2B1}"/>
              </a:ext>
            </a:extLst>
          </p:cNvPr>
          <p:cNvSpPr txBox="1"/>
          <p:nvPr/>
        </p:nvSpPr>
        <p:spPr>
          <a:xfrm>
            <a:off x="647558" y="5174320"/>
            <a:ext cx="4622920" cy="957037"/>
          </a:xfrm>
          <a:prstGeom prst="rect">
            <a:avLst/>
          </a:prstGeom>
          <a:noFill/>
        </p:spPr>
        <p:txBody>
          <a:bodyPr wrap="square" lIns="0" tIns="0" rIns="0" bIns="0" rtlCol="0" anchor="t">
            <a:noAutofit/>
          </a:bodyPr>
          <a:lstStyle/>
          <a:p>
            <a:pPr defTabSz="1421579">
              <a:lnSpc>
                <a:spcPct val="90000"/>
              </a:lnSpc>
              <a:spcBef>
                <a:spcPct val="0"/>
              </a:spcBef>
              <a:defRPr/>
            </a:pPr>
            <a:r>
              <a:rPr lang="en-US" sz="2040">
                <a:solidFill>
                  <a:srgbClr val="0078D3"/>
                </a:solidFill>
                <a:latin typeface="Segoe UI Semibold"/>
              </a:rPr>
              <a:t>Developer choice</a:t>
            </a:r>
          </a:p>
          <a:p>
            <a:pPr defTabSz="1421579">
              <a:lnSpc>
                <a:spcPct val="120000"/>
              </a:lnSpc>
              <a:spcBef>
                <a:spcPct val="0"/>
              </a:spcBef>
              <a:spcAft>
                <a:spcPct val="35000"/>
              </a:spcAft>
              <a:defRPr/>
            </a:pPr>
            <a:r>
              <a:rPr lang="en-US" sz="1632">
                <a:solidFill>
                  <a:srgbClr val="000000"/>
                </a:solidFill>
                <a:latin typeface="Segoe UI"/>
              </a:rPr>
              <a:t>Powered by web-based version of VS Code or, use with your desktop IDE.</a:t>
            </a:r>
          </a:p>
        </p:txBody>
      </p:sp>
    </p:spTree>
    <p:extLst>
      <p:ext uri="{BB962C8B-B14F-4D97-AF65-F5344CB8AC3E}">
        <p14:creationId xmlns:p14="http://schemas.microsoft.com/office/powerpoint/2010/main" val="12073158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Screenshot showing a GitHub Actions YAML file">
            <a:extLst>
              <a:ext uri="{FF2B5EF4-FFF2-40B4-BE49-F238E27FC236}">
                <a16:creationId xmlns:a16="http://schemas.microsoft.com/office/drawing/2014/main" id="{572C4AFE-BC3C-4733-A915-70FF237FAE62}"/>
              </a:ext>
            </a:extLst>
          </p:cNvPr>
          <p:cNvGrpSpPr/>
          <p:nvPr/>
        </p:nvGrpSpPr>
        <p:grpSpPr>
          <a:xfrm>
            <a:off x="5812311" y="-12952"/>
            <a:ext cx="6622342" cy="7007478"/>
            <a:chOff x="6176681" y="-12700"/>
            <a:chExt cx="6015319" cy="6870700"/>
          </a:xfrm>
        </p:grpSpPr>
        <p:sp>
          <p:nvSpPr>
            <p:cNvPr id="18" name="Rectangle 17"/>
            <p:cNvSpPr/>
            <p:nvPr/>
          </p:nvSpPr>
          <p:spPr bwMode="auto">
            <a:xfrm>
              <a:off x="6586139" y="-1"/>
              <a:ext cx="5605861"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Picture 23">
              <a:extLst>
                <a:ext uri="{FF2B5EF4-FFF2-40B4-BE49-F238E27FC236}">
                  <a16:creationId xmlns:a16="http://schemas.microsoft.com/office/drawing/2014/main" id="{BA197501-0A0A-46F0-9664-6F8B9A432C2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176681" y="-12700"/>
              <a:ext cx="6015319" cy="6858000"/>
            </a:xfrm>
            <a:prstGeom prst="rect">
              <a:avLst/>
            </a:prstGeom>
          </p:spPr>
        </p:pic>
      </p:grpSp>
      <p:sp>
        <p:nvSpPr>
          <p:cNvPr id="5" name="Title 16"/>
          <p:cNvSpPr txBox="1">
            <a:spLocks/>
          </p:cNvSpPr>
          <p:nvPr/>
        </p:nvSpPr>
        <p:spPr>
          <a:xfrm>
            <a:off x="600856" y="466301"/>
            <a:ext cx="4317389"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spc="-51">
                <a:gradFill>
                  <a:gsLst>
                    <a:gs pos="1250">
                      <a:srgbClr val="000000"/>
                    </a:gs>
                    <a:gs pos="100000">
                      <a:srgbClr val="000000"/>
                    </a:gs>
                  </a:gsLst>
                  <a:lin ang="5400000" scaled="0"/>
                </a:gradFill>
                <a:latin typeface="Segoe UI Semibold"/>
              </a:rPr>
              <a:t>Automated Delivery</a:t>
            </a:r>
          </a:p>
        </p:txBody>
      </p:sp>
      <p:sp>
        <p:nvSpPr>
          <p:cNvPr id="12" name="Text Placeholder 5"/>
          <p:cNvSpPr txBox="1">
            <a:spLocks/>
          </p:cNvSpPr>
          <p:nvPr/>
        </p:nvSpPr>
        <p:spPr>
          <a:xfrm>
            <a:off x="600856" y="1135918"/>
            <a:ext cx="5042856" cy="76840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2448">
                <a:solidFill>
                  <a:srgbClr val="000000"/>
                </a:solidFill>
                <a:latin typeface="Segoe UI"/>
              </a:rPr>
              <a:t>Automating workflows from code to cloud</a:t>
            </a:r>
          </a:p>
        </p:txBody>
      </p:sp>
      <p:sp>
        <p:nvSpPr>
          <p:cNvPr id="13" name="TextBox 12">
            <a:extLst>
              <a:ext uri="{FF2B5EF4-FFF2-40B4-BE49-F238E27FC236}">
                <a16:creationId xmlns:a16="http://schemas.microsoft.com/office/drawing/2014/main" id="{81F4957B-B42B-4183-9A79-59303411D2A7}"/>
              </a:ext>
            </a:extLst>
          </p:cNvPr>
          <p:cNvSpPr txBox="1"/>
          <p:nvPr/>
        </p:nvSpPr>
        <p:spPr>
          <a:xfrm>
            <a:off x="548247" y="2156530"/>
            <a:ext cx="5517369" cy="1175699"/>
          </a:xfrm>
          <a:prstGeom prst="rect">
            <a:avLst/>
          </a:prstGeom>
          <a:noFill/>
        </p:spPr>
        <p:txBody>
          <a:bodyPr wrap="square" lIns="186521" tIns="149217" rIns="186521" bIns="149217" rtlCol="0" anchor="t">
            <a:spAutoFit/>
          </a:bodyPr>
          <a:lstStyle/>
          <a:p>
            <a:pPr defTabSz="710790">
              <a:lnSpc>
                <a:spcPct val="90000"/>
              </a:lnSpc>
              <a:spcBef>
                <a:spcPct val="0"/>
              </a:spcBef>
              <a:defRPr/>
            </a:pPr>
            <a:r>
              <a:rPr lang="en-US" sz="2040">
                <a:solidFill>
                  <a:srgbClr val="0078D3"/>
                </a:solidFill>
                <a:latin typeface="Segoe UI Semibold"/>
              </a:rPr>
              <a:t>Accelerate delivery through automation</a:t>
            </a:r>
          </a:p>
          <a:p>
            <a:pPr defTabSz="710790">
              <a:lnSpc>
                <a:spcPct val="120000"/>
              </a:lnSpc>
              <a:spcBef>
                <a:spcPct val="0"/>
              </a:spcBef>
              <a:spcAft>
                <a:spcPct val="35000"/>
              </a:spcAft>
              <a:defRPr/>
            </a:pPr>
            <a:r>
              <a:rPr lang="en-US" sz="1632">
                <a:solidFill>
                  <a:srgbClr val="000000"/>
                </a:solidFill>
                <a:latin typeface="Segoe UI"/>
                <a:ea typeface="Helvetica Neue"/>
                <a:cs typeface="Helvetica Neue"/>
              </a:rPr>
              <a:t>Automation triggers for 20+ project events allows for automation beyond just CI/CD to any available API</a:t>
            </a:r>
          </a:p>
        </p:txBody>
      </p:sp>
      <p:sp>
        <p:nvSpPr>
          <p:cNvPr id="14" name="TextBox 13">
            <a:extLst>
              <a:ext uri="{FF2B5EF4-FFF2-40B4-BE49-F238E27FC236}">
                <a16:creationId xmlns:a16="http://schemas.microsoft.com/office/drawing/2014/main" id="{81F4957B-B42B-4183-9A79-59303411D2A7}"/>
              </a:ext>
            </a:extLst>
          </p:cNvPr>
          <p:cNvSpPr txBox="1"/>
          <p:nvPr/>
        </p:nvSpPr>
        <p:spPr>
          <a:xfrm>
            <a:off x="548248" y="3363669"/>
            <a:ext cx="4944631" cy="1175699"/>
          </a:xfrm>
          <a:prstGeom prst="rect">
            <a:avLst/>
          </a:prstGeom>
          <a:noFill/>
        </p:spPr>
        <p:txBody>
          <a:bodyPr wrap="square" lIns="186521" tIns="149217" rIns="186521" bIns="149217" rtlCol="0" anchor="t">
            <a:spAutoFit/>
          </a:bodyPr>
          <a:lstStyle/>
          <a:p>
            <a:pPr defTabSz="710790">
              <a:lnSpc>
                <a:spcPct val="90000"/>
              </a:lnSpc>
              <a:spcBef>
                <a:spcPct val="0"/>
              </a:spcBef>
              <a:defRPr/>
            </a:pPr>
            <a:r>
              <a:rPr lang="en-US" sz="2040">
                <a:solidFill>
                  <a:srgbClr val="0078D3"/>
                </a:solidFill>
                <a:latin typeface="Segoe UI Semibold"/>
              </a:rPr>
              <a:t>Simple and easy to use</a:t>
            </a:r>
          </a:p>
          <a:p>
            <a:pPr defTabSz="710790">
              <a:lnSpc>
                <a:spcPct val="120000"/>
              </a:lnSpc>
              <a:spcBef>
                <a:spcPct val="0"/>
              </a:spcBef>
              <a:spcAft>
                <a:spcPct val="35000"/>
              </a:spcAft>
              <a:defRPr/>
            </a:pPr>
            <a:r>
              <a:rPr lang="en-US" sz="1632">
                <a:solidFill>
                  <a:srgbClr val="000000"/>
                </a:solidFill>
                <a:latin typeface="Segoe UI"/>
                <a:ea typeface="Helvetica Neue"/>
                <a:cs typeface="Helvetica Neue"/>
              </a:rPr>
              <a:t>Configuration based on YAML with a host of sample workflows to learn from and get started</a:t>
            </a:r>
          </a:p>
        </p:txBody>
      </p:sp>
      <p:sp>
        <p:nvSpPr>
          <p:cNvPr id="15" name="TextBox 14">
            <a:extLst>
              <a:ext uri="{FF2B5EF4-FFF2-40B4-BE49-F238E27FC236}">
                <a16:creationId xmlns:a16="http://schemas.microsoft.com/office/drawing/2014/main" id="{81F4957B-B42B-4183-9A79-59303411D2A7}"/>
              </a:ext>
            </a:extLst>
          </p:cNvPr>
          <p:cNvSpPr txBox="1"/>
          <p:nvPr/>
        </p:nvSpPr>
        <p:spPr>
          <a:xfrm>
            <a:off x="548248" y="4605992"/>
            <a:ext cx="4944631" cy="1483064"/>
          </a:xfrm>
          <a:prstGeom prst="rect">
            <a:avLst/>
          </a:prstGeom>
          <a:noFill/>
        </p:spPr>
        <p:txBody>
          <a:bodyPr wrap="square" lIns="186521" tIns="149217" rIns="186521" bIns="149217" rtlCol="0" anchor="t">
            <a:spAutoFit/>
          </a:bodyPr>
          <a:lstStyle/>
          <a:p>
            <a:pPr defTabSz="710790">
              <a:lnSpc>
                <a:spcPct val="90000"/>
              </a:lnSpc>
              <a:spcBef>
                <a:spcPct val="0"/>
              </a:spcBef>
              <a:defRPr/>
            </a:pPr>
            <a:r>
              <a:rPr lang="en-US" sz="2040">
                <a:solidFill>
                  <a:srgbClr val="0078D3"/>
                </a:solidFill>
                <a:latin typeface="Segoe UI Semibold"/>
              </a:rPr>
              <a:t>Global community for actions</a:t>
            </a:r>
          </a:p>
          <a:p>
            <a:pPr defTabSz="710790">
              <a:lnSpc>
                <a:spcPct val="120000"/>
              </a:lnSpc>
              <a:spcBef>
                <a:spcPct val="0"/>
              </a:spcBef>
              <a:spcAft>
                <a:spcPct val="35000"/>
              </a:spcAft>
              <a:defRPr/>
            </a:pPr>
            <a:r>
              <a:rPr lang="en-US" sz="1632">
                <a:solidFill>
                  <a:srgbClr val="000000"/>
                </a:solidFill>
                <a:latin typeface="Segoe UI"/>
                <a:ea typeface="Helvetica Neue"/>
                <a:cs typeface="Helvetica Neue"/>
              </a:rPr>
              <a:t>Thousands of open source Actions, maintained by the community and by companies offering integrations, including Microsoft Azure</a:t>
            </a:r>
          </a:p>
        </p:txBody>
      </p:sp>
      <p:pic>
        <p:nvPicPr>
          <p:cNvPr id="2" name="Picture 1">
            <a:extLst>
              <a:ext uri="{FF2B5EF4-FFF2-40B4-BE49-F238E27FC236}">
                <a16:creationId xmlns:a16="http://schemas.microsoft.com/office/drawing/2014/main" id="{2C6CA292-F824-4241-BEBB-2866C06B71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12394" y="957309"/>
            <a:ext cx="5942548" cy="4928591"/>
          </a:xfrm>
          <a:prstGeom prst="rect">
            <a:avLst/>
          </a:prstGeom>
        </p:spPr>
      </p:pic>
      <p:sp>
        <p:nvSpPr>
          <p:cNvPr id="16" name="TextBox 15">
            <a:extLst>
              <a:ext uri="{FF2B5EF4-FFF2-40B4-BE49-F238E27FC236}">
                <a16:creationId xmlns:a16="http://schemas.microsoft.com/office/drawing/2014/main" id="{CB08547F-E040-4600-BA16-0420804D1A6F}"/>
              </a:ext>
            </a:extLst>
          </p:cNvPr>
          <p:cNvSpPr txBox="1"/>
          <p:nvPr/>
        </p:nvSpPr>
        <p:spPr>
          <a:xfrm>
            <a:off x="345710" y="6149663"/>
            <a:ext cx="5347519" cy="565155"/>
          </a:xfrm>
          <a:prstGeom prst="rect">
            <a:avLst/>
          </a:prstGeom>
          <a:noFill/>
        </p:spPr>
        <p:txBody>
          <a:bodyPr wrap="square" lIns="0" tIns="0" rIns="0" bIns="0" rtlCol="0">
            <a:spAutoFit/>
          </a:bodyPr>
          <a:lstStyle/>
          <a:p>
            <a:pPr defTabSz="932563">
              <a:defRPr/>
            </a:pPr>
            <a:r>
              <a:rPr lang="en-US" sz="1224" dirty="0">
                <a:solidFill>
                  <a:srgbClr val="000000"/>
                </a:solidFill>
                <a:latin typeface="Segoe UI"/>
                <a:hlinkClick r:id="rId5"/>
              </a:rPr>
              <a:t>https://github.com/features/actions</a:t>
            </a:r>
            <a:r>
              <a:rPr lang="en-US" sz="1224" dirty="0">
                <a:solidFill>
                  <a:srgbClr val="000000"/>
                </a:solidFill>
                <a:latin typeface="Segoe UI"/>
              </a:rPr>
              <a:t> &amp; </a:t>
            </a:r>
            <a:br>
              <a:rPr lang="en-US" sz="1224" dirty="0">
                <a:solidFill>
                  <a:srgbClr val="000000"/>
                </a:solidFill>
                <a:latin typeface="Segoe UI"/>
              </a:rPr>
            </a:br>
            <a:r>
              <a:rPr lang="en-US" sz="1224" dirty="0">
                <a:hlinkClick r:id="rId6"/>
              </a:rPr>
              <a:t>New from Universe 2020: Environments, Manual Approvals and Workflow Visualization</a:t>
            </a:r>
            <a:endParaRPr lang="en-US" sz="1224" dirty="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52233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
        <p:nvSpPr>
          <p:cNvPr id="4" name="Google Shape;2548;p379">
            <a:extLst>
              <a:ext uri="{FF2B5EF4-FFF2-40B4-BE49-F238E27FC236}">
                <a16:creationId xmlns:a16="http://schemas.microsoft.com/office/drawing/2014/main" id="{DD3F312D-733F-6E48-AD9D-3BAD3464B3F6}"/>
              </a:ext>
            </a:extLst>
          </p:cNvPr>
          <p:cNvSpPr/>
          <p:nvPr/>
        </p:nvSpPr>
        <p:spPr>
          <a:xfrm>
            <a:off x="6252379" y="911"/>
            <a:ext cx="6181455" cy="6992893"/>
          </a:xfrm>
          <a:prstGeom prst="rect">
            <a:avLst/>
          </a:prstGeom>
          <a:solidFill>
            <a:srgbClr val="0078D3"/>
          </a:solidFill>
          <a:ln>
            <a:noFill/>
          </a:ln>
        </p:spPr>
        <p:txBody>
          <a:bodyPr spcFirstLastPara="1" wrap="square" lIns="186474" tIns="149179" rIns="186474" bIns="149179" anchor="t" anchorCtr="0">
            <a:noAutofit/>
          </a:bodyPr>
          <a:lstStyle/>
          <a:p>
            <a:pPr defTabSz="932563">
              <a:buSzPts val="1500"/>
              <a:defRPr/>
            </a:pPr>
            <a:endParaRPr sz="2040">
              <a:solidFill>
                <a:srgbClr val="FFFFFF"/>
              </a:solidFill>
              <a:latin typeface="Quattrocento Sans"/>
              <a:ea typeface="Quattrocento Sans"/>
              <a:cs typeface="Quattrocento Sans"/>
              <a:sym typeface="Quattrocento Sans"/>
            </a:endParaRPr>
          </a:p>
        </p:txBody>
      </p:sp>
      <p:pic>
        <p:nvPicPr>
          <p:cNvPr id="2" name="Google Shape;419;p104">
            <a:extLst>
              <a:ext uri="{FF2B5EF4-FFF2-40B4-BE49-F238E27FC236}">
                <a16:creationId xmlns:a16="http://schemas.microsoft.com/office/drawing/2014/main" id="{6A649343-582F-5E4F-88AE-037ACE878A78}"/>
              </a:ext>
              <a:ext uri="{C183D7F6-B498-43B3-948B-1728B52AA6E4}">
                <adec:decorative xmlns:adec="http://schemas.microsoft.com/office/drawing/2017/decorative" val="1"/>
              </a:ext>
            </a:extLst>
          </p:cNvPr>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6253499" y="-1"/>
            <a:ext cx="6182094" cy="6994525"/>
          </a:xfrm>
          <a:prstGeom prst="rect">
            <a:avLst/>
          </a:prstGeom>
          <a:noFill/>
          <a:ln>
            <a:noFill/>
          </a:ln>
        </p:spPr>
      </p:pic>
      <p:sp>
        <p:nvSpPr>
          <p:cNvPr id="2454" name="Google Shape;2454;p372"/>
          <p:cNvSpPr txBox="1">
            <a:spLocks noGrp="1"/>
          </p:cNvSpPr>
          <p:nvPr>
            <p:ph type="title"/>
          </p:nvPr>
        </p:nvSpPr>
        <p:spPr>
          <a:xfrm>
            <a:off x="240873" y="-281787"/>
            <a:ext cx="11954730" cy="1830938"/>
          </a:xfrm>
          <a:prstGeom prst="rect">
            <a:avLst/>
          </a:prstGeom>
        </p:spPr>
        <p:txBody>
          <a:bodyPr spcFirstLastPara="1" vert="horz" wrap="square" lIns="25906" tIns="25906" rIns="25906" bIns="25906" rtlCol="0" anchor="ctr" anchorCtr="0">
            <a:noAutofit/>
          </a:bodyPr>
          <a:lstStyle/>
          <a:p>
            <a:r>
              <a:rPr lang="en" sz="3672" b="0"/>
              <a:t>GitHub Actions for Azure</a:t>
            </a:r>
            <a:br>
              <a:rPr lang="en" sz="3672" b="0"/>
            </a:br>
            <a:r>
              <a:rPr lang="en" sz="1836" b="0">
                <a:latin typeface="Segoe UI"/>
                <a:cs typeface="+mn-cs"/>
              </a:rPr>
              <a:t>Over 120 ready-to-use actions for Azure</a:t>
            </a:r>
            <a:endParaRPr sz="2448" b="0">
              <a:latin typeface="Segoe UI"/>
              <a:cs typeface="+mn-cs"/>
            </a:endParaRPr>
          </a:p>
        </p:txBody>
      </p:sp>
      <p:sp>
        <p:nvSpPr>
          <p:cNvPr id="18" name="Google Shape;2456;p372">
            <a:extLst>
              <a:ext uri="{FF2B5EF4-FFF2-40B4-BE49-F238E27FC236}">
                <a16:creationId xmlns:a16="http://schemas.microsoft.com/office/drawing/2014/main" id="{594CE6E6-8B40-394E-AD75-D0C7EBC9E9E5}"/>
              </a:ext>
            </a:extLst>
          </p:cNvPr>
          <p:cNvSpPr txBox="1"/>
          <p:nvPr/>
        </p:nvSpPr>
        <p:spPr>
          <a:xfrm>
            <a:off x="240871" y="1176373"/>
            <a:ext cx="5943225" cy="817558"/>
          </a:xfrm>
          <a:prstGeom prst="rect">
            <a:avLst/>
          </a:prstGeom>
          <a:noFill/>
          <a:ln>
            <a:noFill/>
          </a:ln>
        </p:spPr>
        <p:txBody>
          <a:bodyPr spcFirstLastPara="1" wrap="square" lIns="124327" tIns="124327" rIns="124327" bIns="124327" anchor="t" anchorCtr="0">
            <a:noAutofit/>
          </a:bodyPr>
          <a:lstStyle/>
          <a:p>
            <a:r>
              <a:rPr lang="en-US" sz="2040">
                <a:solidFill>
                  <a:srgbClr val="0078D3"/>
                </a:solidFill>
                <a:latin typeface="Segoe UI Semibold"/>
                <a:sym typeface="Helvetica Neue"/>
              </a:rPr>
              <a:t>Automate workflows:</a:t>
            </a:r>
          </a:p>
          <a:p>
            <a:endParaRPr sz="545" b="1">
              <a:ea typeface="Helvetica Neue"/>
              <a:cs typeface="Helvetica Neue"/>
              <a:sym typeface="Helvetica Neue"/>
            </a:endParaRPr>
          </a:p>
          <a:p>
            <a:pPr>
              <a:lnSpc>
                <a:spcPct val="120000"/>
              </a:lnSpc>
              <a:spcAft>
                <a:spcPts val="21"/>
              </a:spcAft>
            </a:pPr>
            <a:r>
              <a:rPr lang="en-US" sz="1326">
                <a:ea typeface="Helvetica Neue"/>
                <a:cs typeface="Helvetica Neue"/>
                <a:sym typeface="Helvetica Neue"/>
              </a:rPr>
              <a:t>Easily automate your code-to-cloud workflows on any GitHub event, such as code commits, creation of pull requests, or new GitHub releases. Deploy apps across popular languages and frameworks or, running on any OS.</a:t>
            </a:r>
            <a:endParaRPr sz="1020">
              <a:solidFill>
                <a:srgbClr val="0078D3"/>
              </a:solidFill>
              <a:latin typeface="Segoe UI Semibold"/>
              <a:sym typeface="Helvetica Neue"/>
            </a:endParaRPr>
          </a:p>
          <a:p>
            <a:pPr>
              <a:lnSpc>
                <a:spcPct val="120000"/>
              </a:lnSpc>
              <a:spcAft>
                <a:spcPts val="21"/>
              </a:spcAft>
            </a:pPr>
            <a:endParaRPr lang="en-US" sz="1632">
              <a:ea typeface="Helvetica Neue"/>
              <a:cs typeface="Helvetica Neue"/>
              <a:sym typeface="Helvetica Neue"/>
            </a:endParaRPr>
          </a:p>
          <a:p>
            <a:endParaRPr sz="1632">
              <a:ea typeface="Helvetica Neue"/>
              <a:cs typeface="Helvetica Neue"/>
              <a:sym typeface="Helvetica Neue"/>
            </a:endParaRPr>
          </a:p>
          <a:p>
            <a:endParaRPr sz="1904" b="1">
              <a:ea typeface="Helvetica Neue"/>
              <a:cs typeface="Helvetica Neue"/>
              <a:sym typeface="Helvetica Neue"/>
            </a:endParaRPr>
          </a:p>
          <a:p>
            <a:endParaRPr sz="1904">
              <a:ea typeface="Helvetica Neue"/>
              <a:cs typeface="Helvetica Neue"/>
              <a:sym typeface="Helvetica Neue"/>
            </a:endParaRPr>
          </a:p>
          <a:p>
            <a:endParaRPr sz="2176" b="1">
              <a:ea typeface="Helvetica Neue"/>
              <a:cs typeface="Helvetica Neue"/>
              <a:sym typeface="Helvetica Neue"/>
            </a:endParaRPr>
          </a:p>
          <a:p>
            <a:endParaRPr sz="1904">
              <a:ea typeface="Helvetica Neue"/>
              <a:cs typeface="Helvetica Neue"/>
              <a:sym typeface="Helvetica Neue"/>
            </a:endParaRPr>
          </a:p>
        </p:txBody>
      </p:sp>
      <p:pic>
        <p:nvPicPr>
          <p:cNvPr id="3" name="Google Shape;428;p104">
            <a:extLst>
              <a:ext uri="{FF2B5EF4-FFF2-40B4-BE49-F238E27FC236}">
                <a16:creationId xmlns:a16="http://schemas.microsoft.com/office/drawing/2014/main" id="{A9CB3C6D-0487-144A-A87C-AD9B2658DEB6}"/>
              </a:ext>
              <a:ext uri="{C183D7F6-B498-43B3-948B-1728B52AA6E4}">
                <adec:decorative xmlns:adec="http://schemas.microsoft.com/office/drawing/2017/decorative" val="1"/>
              </a:ext>
            </a:extLst>
          </p:cNvPr>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7604266" y="546085"/>
            <a:ext cx="4831327" cy="5762256"/>
          </a:xfrm>
          <a:prstGeom prst="rect">
            <a:avLst/>
          </a:prstGeom>
          <a:noFill/>
          <a:ln>
            <a:noFill/>
          </a:ln>
        </p:spPr>
      </p:pic>
      <p:pic>
        <p:nvPicPr>
          <p:cNvPr id="17" name="Picture 16" descr="Screenshot of Azure search results on Github Marketplace">
            <a:extLst>
              <a:ext uri="{FF2B5EF4-FFF2-40B4-BE49-F238E27FC236}">
                <a16:creationId xmlns:a16="http://schemas.microsoft.com/office/drawing/2014/main" id="{8317D3CC-A1AB-234E-AAE6-A2ACC0DA21BB}"/>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604266" y="847542"/>
            <a:ext cx="4831328" cy="5471118"/>
          </a:xfrm>
          <a:prstGeom prst="rect">
            <a:avLst/>
          </a:prstGeom>
        </p:spPr>
      </p:pic>
      <p:sp>
        <p:nvSpPr>
          <p:cNvPr id="5" name="TextBox 4">
            <a:extLst>
              <a:ext uri="{FF2B5EF4-FFF2-40B4-BE49-F238E27FC236}">
                <a16:creationId xmlns:a16="http://schemas.microsoft.com/office/drawing/2014/main" id="{9F3D96E1-4508-4223-8BC4-BE3D40725F96}"/>
              </a:ext>
            </a:extLst>
          </p:cNvPr>
          <p:cNvSpPr txBox="1"/>
          <p:nvPr/>
        </p:nvSpPr>
        <p:spPr>
          <a:xfrm>
            <a:off x="240868" y="6452931"/>
            <a:ext cx="5472762" cy="448228"/>
          </a:xfrm>
          <a:prstGeom prst="rect">
            <a:avLst/>
          </a:prstGeom>
          <a:noFill/>
        </p:spPr>
        <p:txBody>
          <a:bodyPr wrap="square" lIns="0" tIns="0" rIns="0" bIns="0" rtlCol="0">
            <a:spAutoFit/>
          </a:bodyPr>
          <a:lstStyle/>
          <a:p>
            <a:pPr algn="l"/>
            <a:r>
              <a:rPr lang="en-US" sz="1428">
                <a:hlinkClick r:id="rId6"/>
              </a:rPr>
              <a:t>https://azure.github.io/actions</a:t>
            </a:r>
            <a:r>
              <a:rPr lang="en-US" sz="1428"/>
              <a:t>  </a:t>
            </a:r>
          </a:p>
          <a:p>
            <a:pPr algn="l"/>
            <a:r>
              <a:rPr lang="en-US" sz="1428">
                <a:hlinkClick r:id="rId7"/>
              </a:rPr>
              <a:t>https://github.com/marketplace?type=actions&amp;query=Azure</a:t>
            </a:r>
            <a:r>
              <a:rPr lang="en-US" sz="1428"/>
              <a:t> </a:t>
            </a:r>
            <a:endParaRPr lang="en-US" sz="1428">
              <a:gradFill>
                <a:gsLst>
                  <a:gs pos="2917">
                    <a:schemeClr val="tx1"/>
                  </a:gs>
                  <a:gs pos="30000">
                    <a:schemeClr val="tx1"/>
                  </a:gs>
                </a:gsLst>
                <a:lin ang="5400000" scaled="0"/>
              </a:gradFill>
            </a:endParaRPr>
          </a:p>
        </p:txBody>
      </p:sp>
      <p:sp>
        <p:nvSpPr>
          <p:cNvPr id="6" name="Google Shape;2456;p372">
            <a:extLst>
              <a:ext uri="{FF2B5EF4-FFF2-40B4-BE49-F238E27FC236}">
                <a16:creationId xmlns:a16="http://schemas.microsoft.com/office/drawing/2014/main" id="{9CED22B8-5C9B-498F-9186-EC94A8887EFE}"/>
              </a:ext>
            </a:extLst>
          </p:cNvPr>
          <p:cNvSpPr txBox="1"/>
          <p:nvPr/>
        </p:nvSpPr>
        <p:spPr>
          <a:xfrm>
            <a:off x="240868" y="2369651"/>
            <a:ext cx="5943225" cy="817558"/>
          </a:xfrm>
          <a:prstGeom prst="rect">
            <a:avLst/>
          </a:prstGeom>
          <a:noFill/>
          <a:ln>
            <a:noFill/>
          </a:ln>
        </p:spPr>
        <p:txBody>
          <a:bodyPr spcFirstLastPara="1" wrap="square" lIns="124327" tIns="124327" rIns="124327" bIns="124327" anchor="t" anchorCtr="0">
            <a:noAutofit/>
          </a:bodyPr>
          <a:lstStyle/>
          <a:p>
            <a:r>
              <a:rPr lang="en-US" sz="2040">
                <a:solidFill>
                  <a:srgbClr val="0078D3"/>
                </a:solidFill>
                <a:latin typeface="Segoe UI Semibold"/>
                <a:sym typeface="Helvetica Neue"/>
              </a:rPr>
              <a:t>Shift security and compliance left:</a:t>
            </a:r>
          </a:p>
          <a:p>
            <a:endParaRPr sz="545" b="1">
              <a:ea typeface="Helvetica Neue"/>
              <a:cs typeface="Helvetica Neue"/>
              <a:sym typeface="Helvetica Neue"/>
            </a:endParaRPr>
          </a:p>
          <a:p>
            <a:pPr>
              <a:lnSpc>
                <a:spcPct val="120000"/>
              </a:lnSpc>
              <a:spcAft>
                <a:spcPts val="21"/>
              </a:spcAft>
            </a:pPr>
            <a:r>
              <a:rPr lang="en-US" sz="1326">
                <a:ea typeface="Helvetica Neue"/>
                <a:cs typeface="Helvetica Neue"/>
                <a:sym typeface="Helvetica Neue"/>
              </a:rPr>
              <a:t>Automate governance, security, and compliance into the early stages of the software development life cycle. Write infrastructure configurations, release pipelines, compliance, and security policies “as code” to enable continuous improvement and greater transparency.</a:t>
            </a:r>
          </a:p>
          <a:p>
            <a:endParaRPr sz="1020">
              <a:solidFill>
                <a:srgbClr val="0078D3"/>
              </a:solidFill>
              <a:latin typeface="Segoe UI Semibold"/>
              <a:sym typeface="Helvetica Neue"/>
            </a:endParaRPr>
          </a:p>
          <a:p>
            <a:pPr>
              <a:lnSpc>
                <a:spcPct val="120000"/>
              </a:lnSpc>
              <a:spcAft>
                <a:spcPts val="21"/>
              </a:spcAft>
            </a:pPr>
            <a:endParaRPr lang="en-US" sz="1632">
              <a:ea typeface="Helvetica Neue"/>
              <a:cs typeface="Helvetica Neue"/>
              <a:sym typeface="Helvetica Neue"/>
            </a:endParaRPr>
          </a:p>
          <a:p>
            <a:endParaRPr sz="1632">
              <a:ea typeface="Helvetica Neue"/>
              <a:cs typeface="Helvetica Neue"/>
              <a:sym typeface="Helvetica Neue"/>
            </a:endParaRPr>
          </a:p>
          <a:p>
            <a:endParaRPr sz="1904" b="1">
              <a:ea typeface="Helvetica Neue"/>
              <a:cs typeface="Helvetica Neue"/>
              <a:sym typeface="Helvetica Neue"/>
            </a:endParaRPr>
          </a:p>
          <a:p>
            <a:endParaRPr sz="1904">
              <a:ea typeface="Helvetica Neue"/>
              <a:cs typeface="Helvetica Neue"/>
              <a:sym typeface="Helvetica Neue"/>
            </a:endParaRPr>
          </a:p>
          <a:p>
            <a:endParaRPr sz="2176" b="1">
              <a:ea typeface="Helvetica Neue"/>
              <a:cs typeface="Helvetica Neue"/>
              <a:sym typeface="Helvetica Neue"/>
            </a:endParaRPr>
          </a:p>
          <a:p>
            <a:endParaRPr sz="1904">
              <a:ea typeface="Helvetica Neue"/>
              <a:cs typeface="Helvetica Neue"/>
              <a:sym typeface="Helvetica Neue"/>
            </a:endParaRPr>
          </a:p>
        </p:txBody>
      </p:sp>
      <p:sp>
        <p:nvSpPr>
          <p:cNvPr id="7" name="Google Shape;2456;p372">
            <a:extLst>
              <a:ext uri="{FF2B5EF4-FFF2-40B4-BE49-F238E27FC236}">
                <a16:creationId xmlns:a16="http://schemas.microsoft.com/office/drawing/2014/main" id="{FCD1A9FC-37C6-49A5-AC1A-25BD0A2DD9E9}"/>
              </a:ext>
            </a:extLst>
          </p:cNvPr>
          <p:cNvSpPr txBox="1"/>
          <p:nvPr/>
        </p:nvSpPr>
        <p:spPr>
          <a:xfrm>
            <a:off x="240868" y="3823399"/>
            <a:ext cx="5943225" cy="817558"/>
          </a:xfrm>
          <a:prstGeom prst="rect">
            <a:avLst/>
          </a:prstGeom>
          <a:noFill/>
          <a:ln>
            <a:noFill/>
          </a:ln>
        </p:spPr>
        <p:txBody>
          <a:bodyPr spcFirstLastPara="1" wrap="square" lIns="124327" tIns="124327" rIns="124327" bIns="124327" anchor="t" anchorCtr="0">
            <a:noAutofit/>
          </a:bodyPr>
          <a:lstStyle/>
          <a:p>
            <a:r>
              <a:rPr lang="en-US" sz="2040">
                <a:solidFill>
                  <a:srgbClr val="0078D3"/>
                </a:solidFill>
                <a:latin typeface="Segoe UI Semibold"/>
                <a:sym typeface="Helvetica Neue"/>
              </a:rPr>
              <a:t>Operate seamlessly:</a:t>
            </a:r>
          </a:p>
          <a:p>
            <a:endParaRPr sz="545" b="1">
              <a:ea typeface="Helvetica Neue"/>
              <a:cs typeface="Helvetica Neue"/>
              <a:sym typeface="Helvetica Neue"/>
            </a:endParaRPr>
          </a:p>
          <a:p>
            <a:pPr>
              <a:lnSpc>
                <a:spcPct val="120000"/>
              </a:lnSpc>
              <a:spcAft>
                <a:spcPts val="21"/>
              </a:spcAft>
            </a:pPr>
            <a:r>
              <a:rPr lang="en-US" sz="1326">
                <a:ea typeface="Helvetica Neue"/>
                <a:cs typeface="Helvetica Neue"/>
                <a:sym typeface="Helvetica Neue"/>
              </a:rPr>
              <a:t>Shift from manual management and operation of IT environments to enable seamlessly automated IT management (</a:t>
            </a:r>
            <a:r>
              <a:rPr lang="en-US" sz="1326" err="1">
                <a:ea typeface="Helvetica Neue"/>
                <a:cs typeface="Helvetica Neue"/>
                <a:sym typeface="Helvetica Neue"/>
              </a:rPr>
              <a:t>GitOps</a:t>
            </a:r>
            <a:r>
              <a:rPr lang="en-US" sz="1326">
                <a:ea typeface="Helvetica Neue"/>
                <a:cs typeface="Helvetica Neue"/>
                <a:sym typeface="Helvetica Neue"/>
              </a:rPr>
              <a:t>) that is controllable, collaborative, and repeatable at enterprise scale.</a:t>
            </a:r>
          </a:p>
          <a:p>
            <a:endParaRPr sz="1020">
              <a:solidFill>
                <a:srgbClr val="0078D3"/>
              </a:solidFill>
              <a:latin typeface="Segoe UI Semibold"/>
              <a:sym typeface="Helvetica Neue"/>
            </a:endParaRPr>
          </a:p>
          <a:p>
            <a:pPr>
              <a:lnSpc>
                <a:spcPct val="120000"/>
              </a:lnSpc>
              <a:spcAft>
                <a:spcPts val="21"/>
              </a:spcAft>
            </a:pPr>
            <a:endParaRPr lang="en-US" sz="1632">
              <a:ea typeface="Helvetica Neue"/>
              <a:cs typeface="Helvetica Neue"/>
              <a:sym typeface="Helvetica Neue"/>
            </a:endParaRPr>
          </a:p>
          <a:p>
            <a:endParaRPr sz="1632">
              <a:ea typeface="Helvetica Neue"/>
              <a:cs typeface="Helvetica Neue"/>
              <a:sym typeface="Helvetica Neue"/>
            </a:endParaRPr>
          </a:p>
          <a:p>
            <a:endParaRPr sz="1904" b="1">
              <a:ea typeface="Helvetica Neue"/>
              <a:cs typeface="Helvetica Neue"/>
              <a:sym typeface="Helvetica Neue"/>
            </a:endParaRPr>
          </a:p>
          <a:p>
            <a:endParaRPr sz="1904">
              <a:ea typeface="Helvetica Neue"/>
              <a:cs typeface="Helvetica Neue"/>
              <a:sym typeface="Helvetica Neue"/>
            </a:endParaRPr>
          </a:p>
          <a:p>
            <a:endParaRPr sz="2176" b="1">
              <a:ea typeface="Helvetica Neue"/>
              <a:cs typeface="Helvetica Neue"/>
              <a:sym typeface="Helvetica Neue"/>
            </a:endParaRPr>
          </a:p>
          <a:p>
            <a:endParaRPr sz="1904">
              <a:ea typeface="Helvetica Neue"/>
              <a:cs typeface="Helvetica Neue"/>
              <a:sym typeface="Helvetica Neue"/>
            </a:endParaRPr>
          </a:p>
        </p:txBody>
      </p:sp>
      <p:sp>
        <p:nvSpPr>
          <p:cNvPr id="8" name="Google Shape;2456;p372">
            <a:extLst>
              <a:ext uri="{FF2B5EF4-FFF2-40B4-BE49-F238E27FC236}">
                <a16:creationId xmlns:a16="http://schemas.microsoft.com/office/drawing/2014/main" id="{7335AA8B-D190-4A66-AC9F-BE05BAAEB04C}"/>
              </a:ext>
            </a:extLst>
          </p:cNvPr>
          <p:cNvSpPr txBox="1"/>
          <p:nvPr/>
        </p:nvSpPr>
        <p:spPr>
          <a:xfrm>
            <a:off x="240868" y="5000594"/>
            <a:ext cx="5943225" cy="817558"/>
          </a:xfrm>
          <a:prstGeom prst="rect">
            <a:avLst/>
          </a:prstGeom>
          <a:noFill/>
          <a:ln>
            <a:noFill/>
          </a:ln>
        </p:spPr>
        <p:txBody>
          <a:bodyPr spcFirstLastPara="1" wrap="square" lIns="124327" tIns="124327" rIns="124327" bIns="124327" anchor="t" anchorCtr="0">
            <a:noAutofit/>
          </a:bodyPr>
          <a:lstStyle/>
          <a:p>
            <a:r>
              <a:rPr lang="en-US" sz="2040" dirty="0">
                <a:solidFill>
                  <a:srgbClr val="0078D3"/>
                </a:solidFill>
                <a:latin typeface="Segoe UI Semibold"/>
                <a:sym typeface="Helvetica Neue"/>
              </a:rPr>
              <a:t>Accelerate developer velocity:</a:t>
            </a:r>
            <a:endParaRPr sz="545" b="1" dirty="0">
              <a:ea typeface="Helvetica Neue"/>
              <a:cs typeface="Helvetica Neue"/>
              <a:sym typeface="Helvetica Neue"/>
            </a:endParaRPr>
          </a:p>
          <a:p>
            <a:pPr>
              <a:lnSpc>
                <a:spcPct val="120000"/>
              </a:lnSpc>
              <a:spcAft>
                <a:spcPts val="21"/>
              </a:spcAft>
            </a:pPr>
            <a:r>
              <a:rPr lang="en-US" sz="1326" dirty="0">
                <a:ea typeface="Helvetica Neue"/>
                <a:cs typeface="Helvetica Neue"/>
                <a:sym typeface="Helvetica Neue"/>
              </a:rPr>
              <a:t>Deploy using popular developer tools integrated with GitHub Actions. Significantly reduce ramp-up time, avoid frequent context switching, and help teams be more productive with built-in extensions into Visual Studio Code, Azure CLI, and Azure Portal.</a:t>
            </a:r>
            <a:endParaRPr sz="1020" dirty="0">
              <a:solidFill>
                <a:srgbClr val="0078D3"/>
              </a:solidFill>
              <a:latin typeface="Segoe UI Semibold"/>
              <a:sym typeface="Helvetica Neue"/>
            </a:endParaRPr>
          </a:p>
          <a:p>
            <a:pPr>
              <a:lnSpc>
                <a:spcPct val="120000"/>
              </a:lnSpc>
              <a:spcAft>
                <a:spcPts val="21"/>
              </a:spcAft>
            </a:pPr>
            <a:endParaRPr lang="en-US" sz="1632" dirty="0">
              <a:ea typeface="Helvetica Neue"/>
              <a:cs typeface="Helvetica Neue"/>
              <a:sym typeface="Helvetica Neue"/>
            </a:endParaRPr>
          </a:p>
          <a:p>
            <a:endParaRPr sz="1632" dirty="0">
              <a:ea typeface="Helvetica Neue"/>
              <a:cs typeface="Helvetica Neue"/>
              <a:sym typeface="Helvetica Neue"/>
            </a:endParaRPr>
          </a:p>
          <a:p>
            <a:endParaRPr sz="1904" b="1" dirty="0">
              <a:ea typeface="Helvetica Neue"/>
              <a:cs typeface="Helvetica Neue"/>
              <a:sym typeface="Helvetica Neue"/>
            </a:endParaRPr>
          </a:p>
          <a:p>
            <a:endParaRPr sz="1904" dirty="0">
              <a:ea typeface="Helvetica Neue"/>
              <a:cs typeface="Helvetica Neue"/>
              <a:sym typeface="Helvetica Neue"/>
            </a:endParaRPr>
          </a:p>
          <a:p>
            <a:endParaRPr sz="2176" b="1" dirty="0">
              <a:ea typeface="Helvetica Neue"/>
              <a:cs typeface="Helvetica Neue"/>
              <a:sym typeface="Helvetica Neue"/>
            </a:endParaRPr>
          </a:p>
          <a:p>
            <a:endParaRPr sz="1904" dirty="0">
              <a:ea typeface="Helvetica Neue"/>
              <a:cs typeface="Helvetica Neue"/>
              <a:sym typeface="Helvetica Neue"/>
            </a:endParaRPr>
          </a:p>
        </p:txBody>
      </p:sp>
    </p:spTree>
    <p:extLst>
      <p:ext uri="{BB962C8B-B14F-4D97-AF65-F5344CB8AC3E}">
        <p14:creationId xmlns:p14="http://schemas.microsoft.com/office/powerpoint/2010/main" val="405715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4639" name="Google Shape;4639;p826"/>
          <p:cNvSpPr txBox="1"/>
          <p:nvPr/>
        </p:nvSpPr>
        <p:spPr>
          <a:xfrm>
            <a:off x="-1721413" y="7132263"/>
            <a:ext cx="5015978" cy="38575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lnSpc>
                <a:spcPct val="110000"/>
              </a:lnSpc>
              <a:spcAft>
                <a:spcPts val="1200"/>
              </a:spcAft>
              <a:buClr>
                <a:srgbClr val="FFFFFF"/>
              </a:buClr>
              <a:buSzPts val="1800"/>
              <a:defRPr sz="4800">
                <a:solidFill>
                  <a:schemeClr val="tx1"/>
                </a:solidFill>
                <a:latin typeface="+mn-lt"/>
                <a:ea typeface="Helvetica Neue"/>
                <a:cs typeface="Helvetica Neue"/>
              </a:defRPr>
            </a:lvl1pPr>
          </a:lstStyle>
          <a:p>
            <a:pPr defTabSz="932384">
              <a:defRPr/>
            </a:pPr>
            <a:r>
              <a:rPr lang="en-US" sz="2244">
                <a:solidFill>
                  <a:srgbClr val="000000"/>
                </a:solidFill>
                <a:latin typeface="Segoe UI"/>
                <a:sym typeface="Helvetica Neue"/>
              </a:rPr>
              <a:t>Quickly access your issues and pull requests dashboard on the go.</a:t>
            </a:r>
          </a:p>
          <a:p>
            <a:pPr defTabSz="932384">
              <a:defRPr/>
            </a:pPr>
            <a:endParaRPr lang="en-US" sz="714">
              <a:solidFill>
                <a:srgbClr val="000000"/>
              </a:solidFill>
              <a:latin typeface="Segoe UI"/>
              <a:sym typeface="Helvetica Neue"/>
            </a:endParaRPr>
          </a:p>
          <a:p>
            <a:pPr defTabSz="932384">
              <a:defRPr/>
            </a:pPr>
            <a:r>
              <a:rPr lang="en-US" sz="2244">
                <a:solidFill>
                  <a:srgbClr val="000000"/>
                </a:solidFill>
                <a:latin typeface="Segoe UI"/>
                <a:sym typeface="Helvetica Neue"/>
              </a:rPr>
              <a:t>Search GitHub for Users, Repos, Orgs, Issues, and Pull Requests. Browse results with mobile-optimized designs.</a:t>
            </a:r>
          </a:p>
          <a:p>
            <a:pPr defTabSz="932384">
              <a:defRPr/>
            </a:pPr>
            <a:endParaRPr lang="en-US" sz="714">
              <a:solidFill>
                <a:srgbClr val="000000"/>
              </a:solidFill>
              <a:latin typeface="Segoe UI"/>
              <a:sym typeface="Helvetica Neue"/>
            </a:endParaRPr>
          </a:p>
          <a:p>
            <a:pPr defTabSz="932384">
              <a:defRPr/>
            </a:pPr>
            <a:r>
              <a:rPr lang="en-US" sz="2244">
                <a:solidFill>
                  <a:srgbClr val="000000"/>
                </a:solidFill>
                <a:latin typeface="Segoe UI"/>
                <a:sym typeface="Helvetica Neue"/>
              </a:rPr>
              <a:t>Collaborate on Issues and Pull Requests with a totally redesigned experience. Comment, react, and merge code.</a:t>
            </a:r>
          </a:p>
          <a:p>
            <a:pPr defTabSz="932384">
              <a:defRPr/>
            </a:pPr>
            <a:endParaRPr lang="en-US" sz="714">
              <a:solidFill>
                <a:srgbClr val="000000"/>
              </a:solidFill>
              <a:latin typeface="Segoe UI"/>
              <a:sym typeface="Helvetica Neue"/>
            </a:endParaRPr>
          </a:p>
          <a:p>
            <a:pPr defTabSz="932384">
              <a:defRPr/>
            </a:pPr>
            <a:r>
              <a:rPr lang="en-US" sz="2244">
                <a:solidFill>
                  <a:srgbClr val="000000"/>
                </a:solidFill>
                <a:latin typeface="Segoe UI"/>
                <a:sym typeface="Helvetica Neue"/>
              </a:rPr>
              <a:t>“Favorite Repos” and “Recently Viewed” sections </a:t>
            </a:r>
          </a:p>
          <a:p>
            <a:pPr defTabSz="932384">
              <a:defRPr/>
            </a:pPr>
            <a:endParaRPr lang="en-US" sz="2244">
              <a:solidFill>
                <a:srgbClr val="000000"/>
              </a:solidFill>
              <a:latin typeface="Segoe UI"/>
              <a:sym typeface="Helvetica Neue"/>
            </a:endParaRPr>
          </a:p>
          <a:p>
            <a:pPr defTabSz="932384">
              <a:defRPr/>
            </a:pPr>
            <a:endParaRPr lang="en-US" sz="2244">
              <a:solidFill>
                <a:srgbClr val="000000"/>
              </a:solidFill>
              <a:latin typeface="Segoe UI"/>
              <a:sym typeface="Helvetica Neue"/>
            </a:endParaRPr>
          </a:p>
        </p:txBody>
      </p:sp>
      <p:sp>
        <p:nvSpPr>
          <p:cNvPr id="12" name="Google Shape;2548;p379">
            <a:extLst>
              <a:ext uri="{FF2B5EF4-FFF2-40B4-BE49-F238E27FC236}">
                <a16:creationId xmlns:a16="http://schemas.microsoft.com/office/drawing/2014/main" id="{10255BF3-6993-0E45-891E-41C84C1319A4}"/>
              </a:ext>
            </a:extLst>
          </p:cNvPr>
          <p:cNvSpPr/>
          <p:nvPr/>
        </p:nvSpPr>
        <p:spPr>
          <a:xfrm>
            <a:off x="5270613" y="1408"/>
            <a:ext cx="7162341" cy="6991901"/>
          </a:xfrm>
          <a:prstGeom prst="rect">
            <a:avLst/>
          </a:prstGeom>
          <a:solidFill>
            <a:srgbClr val="0078D3"/>
          </a:solidFill>
          <a:ln>
            <a:noFill/>
          </a:ln>
        </p:spPr>
        <p:txBody>
          <a:bodyPr spcFirstLastPara="1" wrap="square" lIns="186447" tIns="149157" rIns="186447" bIns="149157" anchor="t" anchorCtr="0">
            <a:noAutofit/>
          </a:bodyPr>
          <a:lstStyle/>
          <a:p>
            <a:pPr defTabSz="932384">
              <a:buSzPts val="1500"/>
              <a:defRPr/>
            </a:pPr>
            <a:endParaRPr sz="2040">
              <a:solidFill>
                <a:srgbClr val="FFFFFF"/>
              </a:solidFill>
              <a:latin typeface="Quattrocento Sans"/>
              <a:ea typeface="Quattrocento Sans"/>
              <a:cs typeface="Quattrocento Sans"/>
              <a:sym typeface="Quattrocento Sans"/>
            </a:endParaRPr>
          </a:p>
        </p:txBody>
      </p:sp>
      <p:sp>
        <p:nvSpPr>
          <p:cNvPr id="14" name="TextBox 13">
            <a:extLst>
              <a:ext uri="{FF2B5EF4-FFF2-40B4-BE49-F238E27FC236}">
                <a16:creationId xmlns:a16="http://schemas.microsoft.com/office/drawing/2014/main" id="{181B637A-2973-E04E-BDEC-B3CD5D1172F3}"/>
              </a:ext>
            </a:extLst>
          </p:cNvPr>
          <p:cNvSpPr txBox="1"/>
          <p:nvPr/>
        </p:nvSpPr>
        <p:spPr>
          <a:xfrm>
            <a:off x="643898" y="2540357"/>
            <a:ext cx="4011883" cy="956905"/>
          </a:xfrm>
          <a:prstGeom prst="rect">
            <a:avLst/>
          </a:prstGeom>
          <a:noFill/>
        </p:spPr>
        <p:txBody>
          <a:bodyPr wrap="square" lIns="0" tIns="0" rIns="0" bIns="0" rtlCol="0" anchor="t">
            <a:noAutofit/>
          </a:bodyPr>
          <a:lstStyle/>
          <a:p>
            <a:pPr defTabSz="1421306">
              <a:lnSpc>
                <a:spcPct val="90000"/>
              </a:lnSpc>
              <a:spcBef>
                <a:spcPct val="0"/>
              </a:spcBef>
              <a:defRPr/>
            </a:pPr>
            <a:r>
              <a:rPr lang="en-US" sz="2040">
                <a:solidFill>
                  <a:srgbClr val="0078D3"/>
                </a:solidFill>
                <a:latin typeface="Segoe UI Semibold"/>
              </a:rPr>
              <a:t>Activity Insights</a:t>
            </a:r>
          </a:p>
          <a:p>
            <a:pPr defTabSz="1421306">
              <a:lnSpc>
                <a:spcPct val="120000"/>
              </a:lnSpc>
              <a:spcBef>
                <a:spcPct val="0"/>
              </a:spcBef>
              <a:spcAft>
                <a:spcPct val="35000"/>
              </a:spcAft>
              <a:defRPr/>
            </a:pPr>
            <a:r>
              <a:rPr lang="en-US" sz="1632">
                <a:solidFill>
                  <a:srgbClr val="000000"/>
                </a:solidFill>
                <a:latin typeface="Segoe UI"/>
              </a:rPr>
              <a:t>Time scoped data </a:t>
            </a:r>
            <a:r>
              <a:rPr lang="en-US" sz="1632" err="1">
                <a:solidFill>
                  <a:srgbClr val="000000"/>
                </a:solidFill>
                <a:latin typeface="Segoe UI"/>
              </a:rPr>
              <a:t>visualisations</a:t>
            </a:r>
            <a:r>
              <a:rPr lang="en-US" sz="1632">
                <a:solidFill>
                  <a:srgbClr val="000000"/>
                </a:solidFill>
                <a:latin typeface="Segoe UI"/>
              </a:rPr>
              <a:t> of repositories, including issue and pull request activity, top languages used and cumulative information about  how members spend their time.</a:t>
            </a:r>
          </a:p>
        </p:txBody>
      </p:sp>
      <p:sp>
        <p:nvSpPr>
          <p:cNvPr id="16" name="TextBox 15">
            <a:extLst>
              <a:ext uri="{FF2B5EF4-FFF2-40B4-BE49-F238E27FC236}">
                <a16:creationId xmlns:a16="http://schemas.microsoft.com/office/drawing/2014/main" id="{C0CB1AD5-7335-8042-91A6-97ECA3EDD346}"/>
              </a:ext>
            </a:extLst>
          </p:cNvPr>
          <p:cNvSpPr txBox="1"/>
          <p:nvPr/>
        </p:nvSpPr>
        <p:spPr>
          <a:xfrm>
            <a:off x="643898" y="4678793"/>
            <a:ext cx="4156262" cy="1136832"/>
          </a:xfrm>
          <a:prstGeom prst="rect">
            <a:avLst/>
          </a:prstGeom>
          <a:noFill/>
        </p:spPr>
        <p:txBody>
          <a:bodyPr wrap="square" lIns="0" tIns="0" rIns="0" bIns="0" rtlCol="0" anchor="t">
            <a:noAutofit/>
          </a:bodyPr>
          <a:lstStyle/>
          <a:p>
            <a:pPr defTabSz="1421306">
              <a:lnSpc>
                <a:spcPct val="90000"/>
              </a:lnSpc>
              <a:spcBef>
                <a:spcPct val="0"/>
              </a:spcBef>
              <a:defRPr/>
            </a:pPr>
            <a:r>
              <a:rPr lang="en-US" sz="2040">
                <a:solidFill>
                  <a:srgbClr val="0078D3"/>
                </a:solidFill>
                <a:latin typeface="Segoe UI Semibold"/>
              </a:rPr>
              <a:t>Dependency Insights</a:t>
            </a:r>
          </a:p>
          <a:p>
            <a:pPr defTabSz="1421306">
              <a:lnSpc>
                <a:spcPct val="120000"/>
              </a:lnSpc>
              <a:spcBef>
                <a:spcPct val="0"/>
              </a:spcBef>
              <a:spcAft>
                <a:spcPct val="35000"/>
              </a:spcAft>
              <a:defRPr/>
            </a:pPr>
            <a:r>
              <a:rPr lang="en-GB" sz="1632">
                <a:solidFill>
                  <a:srgbClr val="000000"/>
                </a:solidFill>
                <a:latin typeface="Segoe UI"/>
              </a:rPr>
              <a:t>View vulnerabilities, licenses, and other important information for the open source projects your organization depends on.</a:t>
            </a:r>
            <a:endParaRPr lang="en-US" sz="1632">
              <a:solidFill>
                <a:srgbClr val="000000"/>
              </a:solidFill>
              <a:latin typeface="Segoe UI"/>
            </a:endParaRPr>
          </a:p>
        </p:txBody>
      </p:sp>
      <p:sp>
        <p:nvSpPr>
          <p:cNvPr id="17" name="Title 7">
            <a:extLst>
              <a:ext uri="{FF2B5EF4-FFF2-40B4-BE49-F238E27FC236}">
                <a16:creationId xmlns:a16="http://schemas.microsoft.com/office/drawing/2014/main" id="{614C1E59-5F70-EF4F-B695-F50D6AE77ED3}"/>
              </a:ext>
            </a:extLst>
          </p:cNvPr>
          <p:cNvSpPr txBox="1">
            <a:spLocks/>
          </p:cNvSpPr>
          <p:nvPr/>
        </p:nvSpPr>
        <p:spPr>
          <a:xfrm>
            <a:off x="453281" y="601147"/>
            <a:ext cx="11529916" cy="433224"/>
          </a:xfrm>
          <a:prstGeom prst="rect">
            <a:avLst/>
          </a:prstGeom>
        </p:spPr>
        <p:txBody>
          <a:bodyPr/>
          <a:lstStyle>
            <a:lvl1pPr algn="l" defTabSz="1828734" rtl="0" eaLnBrk="1" latinLnBrk="0" hangingPunct="1">
              <a:lnSpc>
                <a:spcPct val="90000"/>
              </a:lnSpc>
              <a:spcBef>
                <a:spcPct val="0"/>
              </a:spcBef>
              <a:buNone/>
              <a:defRPr lang="en-US" sz="5600" b="0" kern="1200" cap="none" spc="-98" baseline="0" dirty="0" smtClean="0">
                <a:ln w="3175">
                  <a:noFill/>
                </a:ln>
                <a:solidFill>
                  <a:srgbClr val="000000"/>
                </a:solidFill>
                <a:effectLst/>
                <a:latin typeface="+mj-lt"/>
                <a:ea typeface="+mn-ea"/>
                <a:cs typeface="Segoe UI" pitchFamily="34" charset="0"/>
              </a:defRPr>
            </a:lvl1pPr>
          </a:lstStyle>
          <a:p>
            <a:pPr defTabSz="1864768">
              <a:defRPr/>
            </a:pPr>
            <a:r>
              <a:rPr lang="en-US" sz="3672">
                <a:latin typeface="Segoe UI Semibold"/>
              </a:rPr>
              <a:t>GitHub Insights</a:t>
            </a:r>
          </a:p>
        </p:txBody>
      </p:sp>
      <p:sp>
        <p:nvSpPr>
          <p:cNvPr id="20" name="Rectangle 19">
            <a:extLst>
              <a:ext uri="{FF2B5EF4-FFF2-40B4-BE49-F238E27FC236}">
                <a16:creationId xmlns:a16="http://schemas.microsoft.com/office/drawing/2014/main" id="{710B62C4-84F9-5144-9D26-598AE69EE022}"/>
              </a:ext>
            </a:extLst>
          </p:cNvPr>
          <p:cNvSpPr/>
          <p:nvPr/>
        </p:nvSpPr>
        <p:spPr>
          <a:xfrm>
            <a:off x="571709" y="1123255"/>
            <a:ext cx="3912060" cy="1015663"/>
          </a:xfrm>
          <a:prstGeom prst="rect">
            <a:avLst/>
          </a:prstGeom>
        </p:spPr>
        <p:txBody>
          <a:bodyPr wrap="square" lIns="0">
            <a:spAutoFit/>
          </a:bodyPr>
          <a:lstStyle/>
          <a:p>
            <a:pPr defTabSz="932384">
              <a:defRPr/>
            </a:pPr>
            <a:r>
              <a:rPr lang="en-GB" sz="2000" b="0" i="0">
                <a:solidFill>
                  <a:srgbClr val="8B949E"/>
                </a:solidFill>
                <a:effectLst/>
                <a:latin typeface="-apple-system"/>
              </a:rPr>
              <a:t>Insights provide data about your organization's activity, contributions, and dependencies.</a:t>
            </a:r>
            <a:endParaRPr lang="en-US" sz="2000">
              <a:solidFill>
                <a:srgbClr val="000000"/>
              </a:solidFill>
              <a:latin typeface="Segoe UI"/>
            </a:endParaRPr>
          </a:p>
        </p:txBody>
      </p:sp>
      <p:pic>
        <p:nvPicPr>
          <p:cNvPr id="3074" name="Picture 2" descr="Graphical user interface, website&#10;&#10;Description automatically generated">
            <a:extLst>
              <a:ext uri="{FF2B5EF4-FFF2-40B4-BE49-F238E27FC236}">
                <a16:creationId xmlns:a16="http://schemas.microsoft.com/office/drawing/2014/main" id="{DAECF57A-60B8-46E3-B207-294663F4F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452" y="387349"/>
            <a:ext cx="10915650" cy="6219825"/>
          </a:xfrm>
          <a:prstGeom prst="rect">
            <a:avLst/>
          </a:prstGeom>
          <a:noFill/>
        </p:spPr>
      </p:pic>
    </p:spTree>
    <p:extLst>
      <p:ext uri="{BB962C8B-B14F-4D97-AF65-F5344CB8AC3E}">
        <p14:creationId xmlns:p14="http://schemas.microsoft.com/office/powerpoint/2010/main" val="2371512138"/>
      </p:ext>
    </p:extLst>
  </p:cSld>
  <p:clrMapOvr>
    <a:masterClrMapping/>
  </p:clrMapOvr>
  <p:transition>
    <p:fade/>
  </p:transition>
</p:sld>
</file>

<file path=ppt/theme/theme1.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GH 2020 Enterprise Theme">
  <a:themeElements>
    <a:clrScheme name="Black">
      <a:dk1>
        <a:srgbClr val="000000"/>
      </a:dk1>
      <a:lt1>
        <a:srgbClr val="D1D5DA"/>
      </a:lt1>
      <a:dk2>
        <a:srgbClr val="434343"/>
      </a:dk2>
      <a:lt2>
        <a:srgbClr val="8A63D2"/>
      </a:lt2>
      <a:accent1>
        <a:srgbClr val="B392F0"/>
      </a:accent1>
      <a:accent2>
        <a:srgbClr val="6F42C1"/>
      </a:accent2>
      <a:accent3>
        <a:srgbClr val="79B8FF"/>
      </a:accent3>
      <a:accent4>
        <a:srgbClr val="2188FF"/>
      </a:accent4>
      <a:accent5>
        <a:srgbClr val="FFEA7F"/>
      </a:accent5>
      <a:accent6>
        <a:srgbClr val="FFDF5D"/>
      </a:accent6>
      <a:hlink>
        <a:srgbClr val="34D058"/>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FA2ED1BE31BC4A854A77131319B463" ma:contentTypeVersion="17" ma:contentTypeDescription="Create a new document." ma:contentTypeScope="" ma:versionID="17840a522b440ca101bd18a7a1ec4232">
  <xsd:schema xmlns:xsd="http://www.w3.org/2001/XMLSchema" xmlns:xs="http://www.w3.org/2001/XMLSchema" xmlns:p="http://schemas.microsoft.com/office/2006/metadata/properties" xmlns:ns1="http://schemas.microsoft.com/sharepoint/v3" xmlns:ns3="a26b4850-ef36-4ff2-b8a1-54c3e56f6770" xmlns:ns4="f4b8b783-91a0-4d8c-b198-04371a78cdca" targetNamespace="http://schemas.microsoft.com/office/2006/metadata/properties" ma:root="true" ma:fieldsID="0ba4a68b64a491cd6f7d6acdbc49cad5" ns1:_="" ns3:_="" ns4:_="">
    <xsd:import namespace="http://schemas.microsoft.com/sharepoint/v3"/>
    <xsd:import namespace="a26b4850-ef36-4ff2-b8a1-54c3e56f6770"/>
    <xsd:import namespace="f4b8b783-91a0-4d8c-b198-04371a78cdc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4:LastSharedByUser" minOccurs="0"/>
                <xsd:element ref="ns4:LastSharedByTime" minOccurs="0"/>
                <xsd:element ref="ns3:MediaServiceAutoTags" minOccurs="0"/>
                <xsd:element ref="ns3:MediaServiceOCR" minOccurs="0"/>
                <xsd:element ref="ns1:_ip_UnifiedCompliancePolicyProperties" minOccurs="0"/>
                <xsd:element ref="ns1:_ip_UnifiedCompliancePolicyUIAction" minOccurs="0"/>
                <xsd:element ref="ns3:MediaServiceDateTaken" minOccurs="0"/>
                <xsd:element ref="ns3:MediaServiceAutoKeyPoints" minOccurs="0"/>
                <xsd:element ref="ns3:MediaServiceKeyPoints"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6b4850-ef36-4ff2-b8a1-54c3e56f677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Location" ma:index="24"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b8b783-91a0-4d8c-b198-04371a78cdca"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a26b4850-ef36-4ff2-b8a1-54c3e56f677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0BA2E9-0F81-4476-9754-E97DDF8602BD}">
  <ds:schemaRefs>
    <ds:schemaRef ds:uri="a26b4850-ef36-4ff2-b8a1-54c3e56f6770"/>
    <ds:schemaRef ds:uri="f4b8b783-91a0-4d8c-b198-04371a78cd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schemas.microsoft.com/office/infopath/2007/PartnerControls"/>
    <ds:schemaRef ds:uri="http://purl.org/dc/elements/1.1/"/>
    <ds:schemaRef ds:uri="http://schemas.openxmlformats.org/package/2006/metadata/core-properties"/>
    <ds:schemaRef ds:uri="f4b8b783-91a0-4d8c-b198-04371a78cdca"/>
    <ds:schemaRef ds:uri="http://schemas.microsoft.com/office/2006/documentManagement/types"/>
    <ds:schemaRef ds:uri="http://schemas.microsoft.com/sharepoint/v3"/>
    <ds:schemaRef ds:uri="a26b4850-ef36-4ff2-b8a1-54c3e56f6770"/>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 (1)</Template>
  <TotalTime>109</TotalTime>
  <Words>3068</Words>
  <Application>Microsoft Office PowerPoint</Application>
  <PresentationFormat>Custom</PresentationFormat>
  <Paragraphs>385</Paragraphs>
  <Slides>28</Slides>
  <Notes>28</Notes>
  <HiddenSlides>0</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28</vt:i4>
      </vt:variant>
    </vt:vector>
  </HeadingPairs>
  <TitlesOfParts>
    <vt:vector size="51" baseType="lpstr">
      <vt:lpstr>Helvetica Neue</vt:lpstr>
      <vt:lpstr>Rockwell Extra Bold</vt:lpstr>
      <vt:lpstr>Helvetica Neue Light</vt:lpstr>
      <vt:lpstr>Segoe UI</vt:lpstr>
      <vt:lpstr>Roboto Mono</vt:lpstr>
      <vt:lpstr>Calibri Light</vt:lpstr>
      <vt:lpstr>Calibri</vt:lpstr>
      <vt:lpstr>-apple-system</vt:lpstr>
      <vt:lpstr>Segoe UI Light</vt:lpstr>
      <vt:lpstr>Wingdings</vt:lpstr>
      <vt:lpstr>Segoe UI Semibold</vt:lpstr>
      <vt:lpstr>Roboto Mono Regular</vt:lpstr>
      <vt:lpstr>Consolas</vt:lpstr>
      <vt:lpstr>Arial</vt:lpstr>
      <vt:lpstr>Inter</vt:lpstr>
      <vt:lpstr>Quattrocento Sans</vt:lpstr>
      <vt:lpstr>Georgia</vt:lpstr>
      <vt:lpstr>Segoe UI Semilight</vt:lpstr>
      <vt:lpstr>Symbol</vt:lpstr>
      <vt:lpstr>Azure</vt:lpstr>
      <vt:lpstr>GH 2020 Enterprise Theme</vt:lpstr>
      <vt:lpstr>KEEP_WHITE TEMPLATE</vt:lpstr>
      <vt:lpstr>Office Theme</vt:lpstr>
      <vt:lpstr> How are Microsoft and DevOps helping teams deliver quality results given the way the pandemic has changed how we work? </vt:lpstr>
      <vt:lpstr>Accelerating Delivery with DevOps</vt:lpstr>
      <vt:lpstr>Reactive operations</vt:lpstr>
      <vt:lpstr>Moving to proactive operations with Azure</vt:lpstr>
      <vt:lpstr>PowerPoint Presentation</vt:lpstr>
      <vt:lpstr>PowerPoint Presentation</vt:lpstr>
      <vt:lpstr>PowerPoint Presentation</vt:lpstr>
      <vt:lpstr>GitHub Actions for Azure Over 120 ready-to-use actions for Azure</vt:lpstr>
      <vt:lpstr>PowerPoint Presentation</vt:lpstr>
      <vt:lpstr>PowerPoint Presentation</vt:lpstr>
      <vt:lpstr>PowerPoint Presentation</vt:lpstr>
      <vt:lpstr>PowerPoint Presentation</vt:lpstr>
      <vt:lpstr>PowerPoint Presentation</vt:lpstr>
      <vt:lpstr>Enterprise Managed Users</vt:lpstr>
      <vt:lpstr>PowerPoint Presentation</vt:lpstr>
      <vt:lpstr>Delivery Plans</vt:lpstr>
      <vt:lpstr>Environments</vt:lpstr>
      <vt:lpstr>PowerPoint Presentation</vt:lpstr>
      <vt:lpstr>Dashboards</vt:lpstr>
      <vt:lpstr>PowerPoint Presentation</vt:lpstr>
      <vt:lpstr>Resources</vt:lpstr>
      <vt:lpstr>Call to Action</vt:lpstr>
      <vt:lpstr>Choose your weapon…</vt:lpstr>
      <vt:lpstr>Thank You </vt:lpstr>
      <vt:lpstr>SaaS &amp; Digital Business Enablement Journey</vt:lpstr>
      <vt:lpstr>Release often. Release safely.</vt:lpstr>
      <vt:lpstr>Release often. Release safely.</vt:lpstr>
      <vt:lpstr>How to attain DevOps Expert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DevOps</dc:title>
  <dc:subject>&lt;Speech title here&gt;</dc:subject>
  <dc:creator>martinwo@microsoft.com;Simon.Lamb@microsoft.com</dc:creator>
  <cp:keywords>DevOps;GitHub;Azure DevOps</cp:keywords>
  <dc:description>Template: Ariel Butz; ZUM Communications
Formatting: 
Audience Type:</dc:description>
  <cp:lastModifiedBy>Simon Lamb</cp:lastModifiedBy>
  <cp:revision>7</cp:revision>
  <dcterms:created xsi:type="dcterms:W3CDTF">2019-02-13T14:51:37Z</dcterms:created>
  <dcterms:modified xsi:type="dcterms:W3CDTF">2021-10-28T16:16:12Z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0x01010049FA2ED1BE31BC4A854A77131319B463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martinwo@microsoft.com</vt:lpwstr>
  </property>
  <property fmtid="{D5CDD505-2E9C-101B-9397-08002B2CF9AE}" pid="14" name="MSIP_Label_f42aa342-8706-4288-bd11-ebb85995028c_SetDate">
    <vt:lpwstr>2019-02-13T15:52:06.5495565Z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146b1b16-acb7-4ff7-8326-3d4b2a6aff58</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f67e5d4b76f4a9db8769983fda9cec0">
    <vt:lpwstr/>
  </property>
  <property fmtid="{D5CDD505-2E9C-101B-9397-08002B2CF9AE}" pid="21" name="TaxKeyword">
    <vt:lpwstr>2873;#GitHub|3de7c338-5179-4b54-82b2-a85682ff6c4c</vt:lpwstr>
  </property>
  <property fmtid="{D5CDD505-2E9C-101B-9397-08002B2CF9AE}" pid="22" name="NewsType">
    <vt:lpwstr/>
  </property>
  <property fmtid="{D5CDD505-2E9C-101B-9397-08002B2CF9AE}" pid="23" name="_dlc_policyId">
    <vt:lpwstr>0x0101000E4CB7077FEE4FF7AE86D4A500EEC780030016C849C62B10EB41ACA8C7EEDEF40BB20099ECF64382448D48A56095091C66B1A9|-661092312</vt:lpwstr>
  </property>
  <property fmtid="{D5CDD505-2E9C-101B-9397-08002B2CF9AE}" pid="24" name="Region">
    <vt:lpwstr/>
  </property>
  <property fmtid="{D5CDD505-2E9C-101B-9397-08002B2CF9AE}" pid="25" name="DocumentSetDescription">
    <vt:lpwstr/>
  </property>
  <property fmtid="{D5CDD505-2E9C-101B-9397-08002B2CF9AE}" pid="26" name="ItemType">
    <vt:lpwstr>1088;#solution overviews|9d645bcd-a571-45cf-a991-f5f20de43ed9</vt:lpwstr>
  </property>
  <property fmtid="{D5CDD505-2E9C-101B-9397-08002B2CF9AE}" pid="27" name="Confidentiality">
    <vt:lpwstr>14;#customer ready|8986c41d-21c5-4f8f-8a12-ea4625b46858</vt:lpwstr>
  </property>
  <property fmtid="{D5CDD505-2E9C-101B-9397-08002B2CF9AE}" pid="28" name="Industries">
    <vt:lpwstr/>
  </property>
  <property fmtid="{D5CDD505-2E9C-101B-9397-08002B2CF9AE}" pid="29" name="MSProducts">
    <vt:lpwstr/>
  </property>
  <property fmtid="{D5CDD505-2E9C-101B-9397-08002B2CF9AE}" pid="30" name="SMSGDomain">
    <vt:lpwstr>345;#Developer Tools Domain|58c4098f-5b04-404d-a0e5-4dc5be632145;#21;#Intelligent Cloud|adc2fe87-c79a-4ded-a449-3f86b954069d;#2553;#ICB PST Domain|f7f86ece-0ca0-48d7-99cb-d6c97e732478</vt:lpwstr>
  </property>
  <property fmtid="{D5CDD505-2E9C-101B-9397-08002B2CF9AE}" pid="31" name="Competitors">
    <vt:lpwstr/>
  </property>
  <property fmtid="{D5CDD505-2E9C-101B-9397-08002B2CF9AE}" pid="32" name="ExperienceContentType">
    <vt:lpwstr/>
  </property>
  <property fmtid="{D5CDD505-2E9C-101B-9397-08002B2CF9AE}" pid="33" name="BusinessArchitecture">
    <vt:lpwstr>2546;#Applications and Infrastructure|f69679d5-ce87-4413-9040-82ea79c5c527</vt:lpwstr>
  </property>
  <property fmtid="{D5CDD505-2E9C-101B-9397-08002B2CF9AE}" pid="34" name="MSPhysicalGeography">
    <vt:lpwstr/>
  </property>
  <property fmtid="{D5CDD505-2E9C-101B-9397-08002B2CF9AE}" pid="35" name="_dlc_DocIdItemGuid">
    <vt:lpwstr>a3d3040d-afc5-4a9e-afee-b60eebf69cb7</vt:lpwstr>
  </property>
  <property fmtid="{D5CDD505-2E9C-101B-9397-08002B2CF9AE}" pid="36" name="Products">
    <vt:lpwstr/>
  </property>
  <property fmtid="{D5CDD505-2E9C-101B-9397-08002B2CF9AE}" pid="37" name="j3562c58ee414e028925bc902cfc01a1">
    <vt:lpwstr/>
  </property>
  <property fmtid="{D5CDD505-2E9C-101B-9397-08002B2CF9AE}" pid="38" name="EnterpriseDomainTags">
    <vt:lpwstr/>
  </property>
  <property fmtid="{D5CDD505-2E9C-101B-9397-08002B2CF9AE}" pid="39" name="la4444b61d19467597d63190b69ac227">
    <vt:lpwstr/>
  </property>
  <property fmtid="{D5CDD505-2E9C-101B-9397-08002B2CF9AE}" pid="40" name="ActivitiesAndPrograms">
    <vt:lpwstr/>
  </property>
  <property fmtid="{D5CDD505-2E9C-101B-9397-08002B2CF9AE}" pid="41" name="Partners">
    <vt:lpwstr/>
  </property>
  <property fmtid="{D5CDD505-2E9C-101B-9397-08002B2CF9AE}" pid="42" name="l6f004f21209409da86a713c0f24627d">
    <vt:lpwstr/>
  </property>
  <property fmtid="{D5CDD505-2E9C-101B-9397-08002B2CF9AE}" pid="43" name="Segments">
    <vt:lpwstr/>
  </property>
  <property fmtid="{D5CDD505-2E9C-101B-9397-08002B2CF9AE}" pid="44" name="Topics">
    <vt:lpwstr>1726;#Dev Ops|eef3fa1e-8a5f-4dcc-8cb6-0c323e2a9a24;#2554;#Fiscal Year 2019|37cfb2d9-82d6-4aee-ad7b-3dc8286123ca</vt:lpwstr>
  </property>
  <property fmtid="{D5CDD505-2E9C-101B-9397-08002B2CF9AE}" pid="45" name="DocVizMetadataToken">
    <vt:lpwstr>600x450x1</vt:lpwstr>
  </property>
  <property fmtid="{D5CDD505-2E9C-101B-9397-08002B2CF9AE}" pid="46" name="MSProductsTaxHTField0">
    <vt:lpwstr/>
  </property>
  <property fmtid="{D5CDD505-2E9C-101B-9397-08002B2CF9AE}" pid="47" name="Groups">
    <vt:lpwstr>348;#Developer Platform and Tools Marketing|b117718f-aa6c-411f-b6a8-3da180b0b2c7;#42;#Intelligent Cloud Marketing Group|4f75e184-e5aa-4234-a07f-b032d60df254</vt:lpwstr>
  </property>
  <property fmtid="{D5CDD505-2E9C-101B-9397-08002B2CF9AE}" pid="48" name="_docset_NoMedatataSyncRequired">
    <vt:lpwstr>False</vt:lpwstr>
  </property>
  <property fmtid="{D5CDD505-2E9C-101B-9397-08002B2CF9AE}" pid="49" name="Languages">
    <vt:lpwstr/>
  </property>
  <property fmtid="{D5CDD505-2E9C-101B-9397-08002B2CF9AE}" pid="50" name="e8080b0481964c759b2c36ae49591b31">
    <vt:lpwstr/>
  </property>
  <property fmtid="{D5CDD505-2E9C-101B-9397-08002B2CF9AE}" pid="51" name="TechnicalLevel">
    <vt:lpwstr>747;#200|855c9113-a119-44e7-b3de-bccffe25ed46</vt:lpwstr>
  </property>
  <property fmtid="{D5CDD505-2E9C-101B-9397-08002B2CF9AE}" pid="52" name="Audiences">
    <vt:lpwstr/>
  </property>
  <property fmtid="{D5CDD505-2E9C-101B-9397-08002B2CF9AE}" pid="53" name="ldac8aee9d1f469e8cd8c3f8d6a615f2">
    <vt:lpwstr/>
  </property>
  <property fmtid="{D5CDD505-2E9C-101B-9397-08002B2CF9AE}" pid="54" name="EmployeeRole">
    <vt:lpwstr/>
  </property>
  <property fmtid="{D5CDD505-2E9C-101B-9397-08002B2CF9AE}" pid="55" name="NewsTopic">
    <vt:lpwstr/>
  </property>
  <property fmtid="{D5CDD505-2E9C-101B-9397-08002B2CF9AE}" pid="56" name="Publish Date">
    <vt:filetime>2018-10-26T07:00:00Z</vt:filetime>
  </property>
  <property fmtid="{D5CDD505-2E9C-101B-9397-08002B2CF9AE}" pid="57" name="Roles">
    <vt:lpwstr/>
  </property>
  <property fmtid="{D5CDD505-2E9C-101B-9397-08002B2CF9AE}" pid="5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9" name="NewsSource">
    <vt:lpwstr/>
  </property>
  <property fmtid="{D5CDD505-2E9C-101B-9397-08002B2CF9AE}" pid="60" name="SMSGTags">
    <vt:lpwstr/>
  </property>
  <property fmtid="{D5CDD505-2E9C-101B-9397-08002B2CF9AE}" pid="61" name="AuthorIds_UIVersion_3">
    <vt:lpwstr>608</vt:lpwstr>
  </property>
</Properties>
</file>